
<file path=[Content_Types].xml><?xml version="1.0" encoding="utf-8"?>
<Types xmlns="http://schemas.openxmlformats.org/package/2006/content-types">
  <Default Extension="fntdata" ContentType="application/x-fontdata"/>
  <Default Extension="gif" ContentType="image/gif"/>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955" r:id="rId5"/>
    <p:sldMasterId id="2147483956" r:id="rId6"/>
    <p:sldMasterId id="2147483957" r:id="rId7"/>
    <p:sldMasterId id="2147483958" r:id="rId8"/>
    <p:sldMasterId id="2147483959" r:id="rId9"/>
    <p:sldMasterId id="2147483960" r:id="rId10"/>
    <p:sldMasterId id="2147483961" r:id="rId11"/>
    <p:sldMasterId id="2147483962" r:id="rId12"/>
  </p:sldMasterIdLst>
  <p:notesMasterIdLst>
    <p:notesMasterId r:id="rId13"/>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Lst>
  <p:sldSz cy="5143500" cx="9144000"/>
  <p:notesSz cx="6858000" cy="9144000"/>
  <p:embeddedFontLst>
    <p:embeddedFont>
      <p:font typeface="Roboto"/>
      <p:regular r:id="rId38"/>
      <p:bold r:id="rId39"/>
      <p:italic r:id="rId40"/>
      <p:boldItalic r:id="rId41"/>
    </p:embeddedFont>
    <p:embeddedFont>
      <p:font typeface="Roboto Medium"/>
      <p:regular r:id="rId42"/>
      <p:bold r:id="rId43"/>
      <p:italic r:id="rId44"/>
      <p:boldItalic r:id="rId45"/>
    </p:embeddedFont>
    <p:embeddedFont>
      <p:font typeface="Inter"/>
      <p:regular r:id="rId46"/>
      <p:bold r:id="rId47"/>
      <p:italic r:id="rId48"/>
      <p:boldItalic r:id="rId49"/>
    </p:embeddedFont>
    <p:embeddedFont>
      <p:font typeface="Bebas Neue"/>
      <p:regular r:id="rId50"/>
    </p:embeddedFont>
    <p:embeddedFont>
      <p:font typeface="Open Sans"/>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pos="196">
          <p15:clr>
            <a:srgbClr val="9AA0A6"/>
          </p15:clr>
        </p15:guide>
        <p15:guide id="4" orient="horz" pos="242">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6FA74AC-1EFD-424D-A3AD-A10699E551C4}">
  <a:tblStyle styleId="{D6FA74AC-1EFD-424D-A3AD-A10699E551C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196"/>
        <p:guide pos="242" orient="horz"/>
      </p:guideLst>
    </p:cSldViewPr>
  </p:slideViewPr>
</p:viewPr>
</file>

<file path=ppt/_rels/presentation.xml.rels><?xml version="1.0" encoding="UTF-8" standalone="yes"?>
<Relationships xmlns="http://schemas.openxmlformats.org/package/2006/relationships"><Relationship Id="rId39" Type="http://schemas.openxmlformats.org/officeDocument/2006/relationships/font" Target="fonts/Roboto-bold.fntdata"/><Relationship Id="rId26" Type="http://schemas.openxmlformats.org/officeDocument/2006/relationships/slide" Target="slides/slide13.xml"/><Relationship Id="rId13" Type="http://schemas.openxmlformats.org/officeDocument/2006/relationships/notesMaster" Target="notesMasters/notesMaster1.xml"/><Relationship Id="rId18" Type="http://schemas.openxmlformats.org/officeDocument/2006/relationships/slide" Target="slides/slide5.xml"/><Relationship Id="rId42" Type="http://schemas.openxmlformats.org/officeDocument/2006/relationships/font" Target="fonts/RobotoMedium-regular.fntdata"/><Relationship Id="rId47" Type="http://schemas.openxmlformats.org/officeDocument/2006/relationships/font" Target="fonts/Inter-bold.fntdata"/><Relationship Id="rId34" Type="http://schemas.openxmlformats.org/officeDocument/2006/relationships/slide" Target="slides/slide21.xml"/><Relationship Id="rId21" Type="http://schemas.openxmlformats.org/officeDocument/2006/relationships/slide" Target="slides/slide8.xml"/><Relationship Id="rId50" Type="http://schemas.openxmlformats.org/officeDocument/2006/relationships/font" Target="fonts/BebasNeue-regular.fntdata"/><Relationship Id="rId55" Type="http://schemas.openxmlformats.org/officeDocument/2006/relationships/customXml" Target="../customXml/item1.xml"/><Relationship Id="rId7" Type="http://schemas.openxmlformats.org/officeDocument/2006/relationships/slideMaster" Target="slideMasters/slideMaster3.xml"/><Relationship Id="rId2" Type="http://schemas.openxmlformats.org/officeDocument/2006/relationships/viewProps" Target="viewProps.xml"/><Relationship Id="rId29" Type="http://schemas.openxmlformats.org/officeDocument/2006/relationships/slide" Target="slides/slide16.xml"/><Relationship Id="rId16" Type="http://schemas.openxmlformats.org/officeDocument/2006/relationships/slide" Target="slides/slide3.xml"/><Relationship Id="rId40" Type="http://schemas.openxmlformats.org/officeDocument/2006/relationships/font" Target="fonts/Roboto-italic.fntdata"/><Relationship Id="rId45" Type="http://schemas.openxmlformats.org/officeDocument/2006/relationships/font" Target="fonts/RobotoMedium-boldItalic.fntdata"/><Relationship Id="rId32" Type="http://schemas.openxmlformats.org/officeDocument/2006/relationships/slide" Target="slides/slide19.xml"/><Relationship Id="rId37" Type="http://schemas.openxmlformats.org/officeDocument/2006/relationships/slide" Target="slides/slide24.xml"/><Relationship Id="rId24" Type="http://schemas.openxmlformats.org/officeDocument/2006/relationships/slide" Target="slides/slide11.xml"/><Relationship Id="rId53" Type="http://schemas.openxmlformats.org/officeDocument/2006/relationships/font" Target="fonts/OpenSans-italic.fntdata"/><Relationship Id="rId11" Type="http://schemas.openxmlformats.org/officeDocument/2006/relationships/slideMaster" Target="slideMasters/slideMaster7.xml"/><Relationship Id="rId5" Type="http://schemas.openxmlformats.org/officeDocument/2006/relationships/slideMaster" Target="slideMasters/slideMaster1.xml"/><Relationship Id="rId19" Type="http://schemas.openxmlformats.org/officeDocument/2006/relationships/slide" Target="slides/slide6.xml"/><Relationship Id="rId43" Type="http://schemas.openxmlformats.org/officeDocument/2006/relationships/font" Target="fonts/RobotoMedium-bold.fntdata"/><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font" Target="fonts/Inter-italic.fntdata"/><Relationship Id="rId30" Type="http://schemas.openxmlformats.org/officeDocument/2006/relationships/slide" Target="slides/slide17.xml"/><Relationship Id="rId35" Type="http://schemas.openxmlformats.org/officeDocument/2006/relationships/slide" Target="slides/slide22.xml"/><Relationship Id="rId22" Type="http://schemas.openxmlformats.org/officeDocument/2006/relationships/slide" Target="slides/slide9.xml"/><Relationship Id="rId27" Type="http://schemas.openxmlformats.org/officeDocument/2006/relationships/slide" Target="slides/slide14.xml"/><Relationship Id="rId14" Type="http://schemas.openxmlformats.org/officeDocument/2006/relationships/slide" Target="slides/slide1.xml"/><Relationship Id="rId56" Type="http://schemas.openxmlformats.org/officeDocument/2006/relationships/customXml" Target="../customXml/item2.xml"/><Relationship Id="rId8" Type="http://schemas.openxmlformats.org/officeDocument/2006/relationships/slideMaster" Target="slideMasters/slideMaster4.xml"/><Relationship Id="rId51" Type="http://schemas.openxmlformats.org/officeDocument/2006/relationships/font" Target="fonts/OpenSans-regular.fntdata"/><Relationship Id="rId3" Type="http://schemas.openxmlformats.org/officeDocument/2006/relationships/presProps" Target="presProps.xml"/><Relationship Id="rId46" Type="http://schemas.openxmlformats.org/officeDocument/2006/relationships/font" Target="fonts/Inter-regular.fntdata"/><Relationship Id="rId33" Type="http://schemas.openxmlformats.org/officeDocument/2006/relationships/slide" Target="slides/slide20.xml"/><Relationship Id="rId38" Type="http://schemas.openxmlformats.org/officeDocument/2006/relationships/font" Target="fonts/Roboto-regular.fntdata"/><Relationship Id="rId25" Type="http://schemas.openxmlformats.org/officeDocument/2006/relationships/slide" Target="slides/slide12.xml"/><Relationship Id="rId12" Type="http://schemas.openxmlformats.org/officeDocument/2006/relationships/slideMaster" Target="slideMasters/slideMaster8.xml"/><Relationship Id="rId17" Type="http://schemas.openxmlformats.org/officeDocument/2006/relationships/slide" Target="slides/slide4.xml"/><Relationship Id="rId41" Type="http://schemas.openxmlformats.org/officeDocument/2006/relationships/font" Target="fonts/Roboto-boldItalic.fntdata"/><Relationship Id="rId20" Type="http://schemas.openxmlformats.org/officeDocument/2006/relationships/slide" Target="slides/slide7.xml"/><Relationship Id="rId54" Type="http://schemas.openxmlformats.org/officeDocument/2006/relationships/font" Target="fonts/OpenSans-boldItalic.fntdata"/><Relationship Id="rId1" Type="http://schemas.openxmlformats.org/officeDocument/2006/relationships/theme" Target="theme/theme2.xml"/><Relationship Id="rId6" Type="http://schemas.openxmlformats.org/officeDocument/2006/relationships/slideMaster" Target="slideMasters/slideMaster2.xml"/><Relationship Id="rId49" Type="http://schemas.openxmlformats.org/officeDocument/2006/relationships/font" Target="fonts/Inter-boldItalic.fntdata"/><Relationship Id="rId36" Type="http://schemas.openxmlformats.org/officeDocument/2006/relationships/slide" Target="slides/slide23.xml"/><Relationship Id="rId23" Type="http://schemas.openxmlformats.org/officeDocument/2006/relationships/slide" Target="slides/slide10.xml"/><Relationship Id="rId28" Type="http://schemas.openxmlformats.org/officeDocument/2006/relationships/slide" Target="slides/slide15.xml"/><Relationship Id="rId15" Type="http://schemas.openxmlformats.org/officeDocument/2006/relationships/slide" Target="slides/slide2.xml"/><Relationship Id="rId57" Type="http://schemas.openxmlformats.org/officeDocument/2006/relationships/customXml" Target="../customXml/item3.xml"/><Relationship Id="rId44" Type="http://schemas.openxmlformats.org/officeDocument/2006/relationships/font" Target="fonts/RobotoMedium-italic.fntdata"/><Relationship Id="rId31" Type="http://schemas.openxmlformats.org/officeDocument/2006/relationships/slide" Target="slides/slide18.xml"/><Relationship Id="rId52" Type="http://schemas.openxmlformats.org/officeDocument/2006/relationships/font" Target="fonts/OpenSans-bold.fntdata"/><Relationship Id="rId10"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5" name="Shape 2005"/>
        <p:cNvGrpSpPr/>
        <p:nvPr/>
      </p:nvGrpSpPr>
      <p:grpSpPr>
        <a:xfrm>
          <a:off x="0" y="0"/>
          <a:ext cx="0" cy="0"/>
          <a:chOff x="0" y="0"/>
          <a:chExt cx="0" cy="0"/>
        </a:xfrm>
      </p:grpSpPr>
      <p:sp>
        <p:nvSpPr>
          <p:cNvPr id="2006" name="Google Shape;2006;g2f118c21af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7" name="Google Shape;2007;g2f118c21af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1" name="Shape 2011"/>
        <p:cNvGrpSpPr/>
        <p:nvPr/>
      </p:nvGrpSpPr>
      <p:grpSpPr>
        <a:xfrm>
          <a:off x="0" y="0"/>
          <a:ext cx="0" cy="0"/>
          <a:chOff x="0" y="0"/>
          <a:chExt cx="0" cy="0"/>
        </a:xfrm>
      </p:grpSpPr>
      <p:sp>
        <p:nvSpPr>
          <p:cNvPr id="2012" name="Google Shape;2012;g3a41ca8a42b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3" name="Google Shape;2013;g3a41ca8a42b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6" name="Shape 2016"/>
        <p:cNvGrpSpPr/>
        <p:nvPr/>
      </p:nvGrpSpPr>
      <p:grpSpPr>
        <a:xfrm>
          <a:off x="0" y="0"/>
          <a:ext cx="0" cy="0"/>
          <a:chOff x="0" y="0"/>
          <a:chExt cx="0" cy="0"/>
        </a:xfrm>
      </p:grpSpPr>
      <p:sp>
        <p:nvSpPr>
          <p:cNvPr id="2017" name="Google Shape;2017;g3a42df15aca_0_25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8" name="Google Shape;2018;g3a42df15aca_0_25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0" name="Shape 2030"/>
        <p:cNvGrpSpPr/>
        <p:nvPr/>
      </p:nvGrpSpPr>
      <p:grpSpPr>
        <a:xfrm>
          <a:off x="0" y="0"/>
          <a:ext cx="0" cy="0"/>
          <a:chOff x="0" y="0"/>
          <a:chExt cx="0" cy="0"/>
        </a:xfrm>
      </p:grpSpPr>
      <p:sp>
        <p:nvSpPr>
          <p:cNvPr id="2031" name="Google Shape;2031;g3a42df15aca_0_3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2" name="Google Shape;2032;g3a42df15aca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6" name="Shape 2056"/>
        <p:cNvGrpSpPr/>
        <p:nvPr/>
      </p:nvGrpSpPr>
      <p:grpSpPr>
        <a:xfrm>
          <a:off x="0" y="0"/>
          <a:ext cx="0" cy="0"/>
          <a:chOff x="0" y="0"/>
          <a:chExt cx="0" cy="0"/>
        </a:xfrm>
      </p:grpSpPr>
      <p:sp>
        <p:nvSpPr>
          <p:cNvPr id="2057" name="Google Shape;2057;g3a42df15aca_0_1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8" name="Google Shape;2058;g3a42df15aca_0_1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000">
                <a:latin typeface="Roboto"/>
                <a:ea typeface="Roboto"/>
                <a:cs typeface="Roboto"/>
                <a:sym typeface="Roboto"/>
              </a:rPr>
              <a:t>Why Geotab for fleet electrification?</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Leader in telematics with over 20 years of experience</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44k+ customers, 3M+ connected vehicles across 130+ countries</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280+ fully supported EV models, twice that of other fleet telematics solutions</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10+ years of experience working with OEMs to support advanced EV signals</a:t>
            </a:r>
            <a:endParaRPr sz="1000">
              <a:latin typeface="Roboto"/>
              <a:ea typeface="Roboto"/>
              <a:cs typeface="Roboto"/>
              <a:sym typeface="Roboto"/>
            </a:endParaRPr>
          </a:p>
          <a:p>
            <a:pPr indent="0" lvl="0" marL="0" rtl="0" algn="l">
              <a:spcBef>
                <a:spcPts val="0"/>
              </a:spcBef>
              <a:spcAft>
                <a:spcPts val="0"/>
              </a:spcAft>
              <a:buNone/>
            </a:pPr>
            <a:r>
              <a:t/>
            </a:r>
            <a:endParaRPr b="1" sz="1000">
              <a:latin typeface="Roboto"/>
              <a:ea typeface="Roboto"/>
              <a:cs typeface="Roboto"/>
              <a:sym typeface="Roboto"/>
            </a:endParaRPr>
          </a:p>
          <a:p>
            <a:pPr indent="0" lvl="0" marL="0" rtl="0" algn="l">
              <a:spcBef>
                <a:spcPts val="0"/>
              </a:spcBef>
              <a:spcAft>
                <a:spcPts val="0"/>
              </a:spcAft>
              <a:buNone/>
            </a:pPr>
            <a:r>
              <a:rPr b="1" lang="en" sz="1000">
                <a:latin typeface="Roboto"/>
                <a:ea typeface="Roboto"/>
                <a:cs typeface="Roboto"/>
                <a:sym typeface="Roboto"/>
              </a:rPr>
              <a:t>Robust EV model support – Your fleet is supported now and into the future</a:t>
            </a:r>
            <a:endParaRPr b="1"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solidFill>
                  <a:schemeClr val="dk1"/>
                </a:solidFill>
                <a:latin typeface="Roboto"/>
                <a:ea typeface="Roboto"/>
                <a:cs typeface="Roboto"/>
                <a:sym typeface="Roboto"/>
              </a:rPr>
              <a:t>Unlike fuel vehicles there is no standard for EV data</a:t>
            </a:r>
            <a:endParaRPr sz="1000">
              <a:solidFill>
                <a:schemeClr val="dk1"/>
              </a:solidFill>
              <a:latin typeface="Roboto"/>
              <a:ea typeface="Roboto"/>
              <a:cs typeface="Roboto"/>
              <a:sym typeface="Roboto"/>
            </a:endParaRPr>
          </a:p>
          <a:p>
            <a:pPr indent="-292100" lvl="0" marL="45720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Geotab fleets benefit from 10+ years of innovation with OEMs</a:t>
            </a:r>
            <a:endParaRPr sz="1000">
              <a:solidFill>
                <a:schemeClr val="dk1"/>
              </a:solidFill>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Over 280 EV makes and models are fully supported</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Twice that of the nearest competitor</a:t>
            </a:r>
            <a:endParaRPr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Advanced EV signals including state of charge</a:t>
            </a:r>
            <a:endParaRPr sz="1000">
              <a:latin typeface="Roboto"/>
              <a:ea typeface="Roboto"/>
              <a:cs typeface="Roboto"/>
              <a:sym typeface="Roboto"/>
            </a:endParaRPr>
          </a:p>
          <a:p>
            <a:pPr indent="0" lvl="0" marL="0" rtl="0" algn="l">
              <a:spcBef>
                <a:spcPts val="0"/>
              </a:spcBef>
              <a:spcAft>
                <a:spcPts val="0"/>
              </a:spcAft>
              <a:buNone/>
            </a:pPr>
            <a:r>
              <a:t/>
            </a:r>
            <a:endParaRPr sz="1000">
              <a:latin typeface="Roboto"/>
              <a:ea typeface="Roboto"/>
              <a:cs typeface="Roboto"/>
              <a:sym typeface="Roboto"/>
            </a:endParaRPr>
          </a:p>
          <a:p>
            <a:pPr indent="0" lvl="0" marL="0" rtl="0" algn="l">
              <a:spcBef>
                <a:spcPts val="0"/>
              </a:spcBef>
              <a:spcAft>
                <a:spcPts val="0"/>
              </a:spcAft>
              <a:buNone/>
            </a:pPr>
            <a:r>
              <a:rPr b="1" lang="en" sz="1000">
                <a:latin typeface="Roboto"/>
                <a:ea typeface="Roboto"/>
                <a:cs typeface="Roboto"/>
                <a:sym typeface="Roboto"/>
              </a:rPr>
              <a:t>Go electric with confidence – pinpoint where an EV can do the job for less</a:t>
            </a:r>
            <a:endParaRPr b="1" sz="1000">
              <a:latin typeface="Roboto"/>
              <a:ea typeface="Roboto"/>
              <a:cs typeface="Roboto"/>
              <a:sym typeface="Roboto"/>
            </a:endParaRPr>
          </a:p>
          <a:p>
            <a:pPr indent="-292100" lvl="0" marL="457200" rtl="0" algn="l">
              <a:spcBef>
                <a:spcPts val="0"/>
              </a:spcBef>
              <a:spcAft>
                <a:spcPts val="0"/>
              </a:spcAft>
              <a:buSzPts val="1000"/>
              <a:buFont typeface="Roboto"/>
              <a:buChar char="●"/>
            </a:pPr>
            <a:r>
              <a:rPr lang="en" sz="1000">
                <a:latin typeface="Roboto"/>
                <a:ea typeface="Roboto"/>
                <a:cs typeface="Roboto"/>
                <a:sym typeface="Roboto"/>
              </a:rPr>
              <a:t>Adding EVs to fleets can be a complicated. </a:t>
            </a:r>
            <a:r>
              <a:rPr lang="en" sz="1000">
                <a:solidFill>
                  <a:schemeClr val="dk1"/>
                </a:solidFill>
                <a:latin typeface="Roboto"/>
                <a:ea typeface="Roboto"/>
                <a:cs typeface="Roboto"/>
                <a:sym typeface="Roboto"/>
              </a:rPr>
              <a:t>Fleets get EV model recommendations based on range, vehicle class, and ROI.</a:t>
            </a:r>
            <a:endParaRPr sz="1000">
              <a:solidFill>
                <a:schemeClr val="dk1"/>
              </a:solidFill>
              <a:latin typeface="Roboto"/>
              <a:ea typeface="Roboto"/>
              <a:cs typeface="Roboto"/>
              <a:sym typeface="Roboto"/>
            </a:endParaRPr>
          </a:p>
          <a:p>
            <a:pPr indent="0" lvl="0" marL="0" rtl="0" algn="l">
              <a:spcBef>
                <a:spcPts val="0"/>
              </a:spcBef>
              <a:spcAft>
                <a:spcPts val="0"/>
              </a:spcAft>
              <a:buNone/>
            </a:pPr>
            <a:r>
              <a:t/>
            </a:r>
            <a:endParaRPr sz="10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b="1" lang="en" sz="1000">
                <a:solidFill>
                  <a:schemeClr val="dk1"/>
                </a:solidFill>
                <a:latin typeface="Roboto"/>
                <a:ea typeface="Roboto"/>
                <a:cs typeface="Roboto"/>
                <a:sym typeface="Roboto"/>
              </a:rPr>
              <a:t>Optimize electric fleet operation – ensure your EVs are used optimally and are paying off</a:t>
            </a:r>
            <a:endParaRPr b="1" sz="1000">
              <a:solidFill>
                <a:schemeClr val="dk1"/>
              </a:solidFill>
              <a:latin typeface="Roboto"/>
              <a:ea typeface="Roboto"/>
              <a:cs typeface="Roboto"/>
              <a:sym typeface="Roboto"/>
            </a:endParaRPr>
          </a:p>
          <a:p>
            <a:pPr indent="-292100" lvl="0" marL="45720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Electric fleets come with new considerations. Geotab ensures a fleets EV investment pays off. Fleets get assurance that EVs are charged, optimally deployed, charging costs tracked and ROI positive.</a:t>
            </a:r>
            <a:endParaRPr sz="1000">
              <a:solidFill>
                <a:schemeClr val="dk1"/>
              </a:solidFill>
              <a:latin typeface="Roboto"/>
              <a:ea typeface="Roboto"/>
              <a:cs typeface="Roboto"/>
              <a:sym typeface="Roboto"/>
            </a:endParaRPr>
          </a:p>
          <a:p>
            <a:pPr indent="0" lvl="0" marL="0" rtl="0" algn="l">
              <a:spcBef>
                <a:spcPts val="0"/>
              </a:spcBef>
              <a:spcAft>
                <a:spcPts val="0"/>
              </a:spcAft>
              <a:buNone/>
            </a:pPr>
            <a:r>
              <a:t/>
            </a:r>
            <a:endParaRPr sz="1000">
              <a:solidFill>
                <a:schemeClr val="dk1"/>
              </a:solidFill>
              <a:latin typeface="Roboto"/>
              <a:ea typeface="Roboto"/>
              <a:cs typeface="Roboto"/>
              <a:sym typeface="Roboto"/>
            </a:endParaRPr>
          </a:p>
          <a:p>
            <a:pPr indent="0" lvl="0" marL="0" rtl="0" algn="l">
              <a:spcBef>
                <a:spcPts val="0"/>
              </a:spcBef>
              <a:spcAft>
                <a:spcPts val="0"/>
              </a:spcAft>
              <a:buNone/>
            </a:pPr>
            <a:r>
              <a:rPr b="1" lang="en" sz="1000">
                <a:solidFill>
                  <a:schemeClr val="dk1"/>
                </a:solidFill>
                <a:latin typeface="Roboto"/>
                <a:ea typeface="Roboto"/>
                <a:cs typeface="Roboto"/>
                <a:sym typeface="Roboto"/>
              </a:rPr>
              <a:t>Charging integration – integrate with partners to begin managing charging and energy demands</a:t>
            </a:r>
            <a:endParaRPr sz="1000">
              <a:solidFill>
                <a:schemeClr val="dk1"/>
              </a:solidFill>
              <a:latin typeface="Roboto"/>
              <a:ea typeface="Roboto"/>
              <a:cs typeface="Roboto"/>
              <a:sym typeface="Roboto"/>
            </a:endParaRPr>
          </a:p>
          <a:p>
            <a:pPr indent="-292100" lvl="0" marL="457200" rtl="0" algn="l">
              <a:spcBef>
                <a:spcPts val="0"/>
              </a:spcBef>
              <a:spcAft>
                <a:spcPts val="0"/>
              </a:spcAft>
              <a:buClr>
                <a:schemeClr val="dk1"/>
              </a:buClr>
              <a:buSzPts val="1000"/>
              <a:buFont typeface="Roboto"/>
              <a:buChar char="●"/>
            </a:pPr>
            <a:r>
              <a:rPr lang="en" sz="1000">
                <a:solidFill>
                  <a:schemeClr val="dk1"/>
                </a:solidFill>
                <a:latin typeface="Roboto"/>
                <a:ea typeface="Roboto"/>
                <a:cs typeface="Roboto"/>
                <a:sym typeface="Roboto"/>
              </a:rPr>
              <a:t>EV charging demand at scale needs to be managed. Geotab is working with charging providers to integrate EV data with load management solutions. Fleets will be able to optimize EV charging and costs based on operations.</a:t>
            </a:r>
            <a:endParaRPr sz="1000">
              <a:solidFill>
                <a:schemeClr val="dk1"/>
              </a:solidFill>
              <a:latin typeface="Roboto"/>
              <a:ea typeface="Roboto"/>
              <a:cs typeface="Roboto"/>
              <a:sym typeface="Roboto"/>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0" name="Shape 2090"/>
        <p:cNvGrpSpPr/>
        <p:nvPr/>
      </p:nvGrpSpPr>
      <p:grpSpPr>
        <a:xfrm>
          <a:off x="0" y="0"/>
          <a:ext cx="0" cy="0"/>
          <a:chOff x="0" y="0"/>
          <a:chExt cx="0" cy="0"/>
        </a:xfrm>
      </p:grpSpPr>
      <p:sp>
        <p:nvSpPr>
          <p:cNvPr id="2091" name="Google Shape;2091;g3a42df15aca_0_2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2" name="Google Shape;2092;g3a42df15aca_0_2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9" name="Shape 2119"/>
        <p:cNvGrpSpPr/>
        <p:nvPr/>
      </p:nvGrpSpPr>
      <p:grpSpPr>
        <a:xfrm>
          <a:off x="0" y="0"/>
          <a:ext cx="0" cy="0"/>
          <a:chOff x="0" y="0"/>
          <a:chExt cx="0" cy="0"/>
        </a:xfrm>
      </p:grpSpPr>
      <p:sp>
        <p:nvSpPr>
          <p:cNvPr id="2120" name="Google Shape;2120;g3a42df15aca_0_30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1" name="Google Shape;2121;g3a42df15aca_0_30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There are several ingredients that would lead you to success in your deployment plan,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i’m going to focus on two cornerstones on which you’ll build the rest of your plan.</a:t>
            </a:r>
            <a:endParaRPr sz="15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6" name="Shape 2146"/>
        <p:cNvGrpSpPr/>
        <p:nvPr/>
      </p:nvGrpSpPr>
      <p:grpSpPr>
        <a:xfrm>
          <a:off x="0" y="0"/>
          <a:ext cx="0" cy="0"/>
          <a:chOff x="0" y="0"/>
          <a:chExt cx="0" cy="0"/>
        </a:xfrm>
      </p:grpSpPr>
      <p:sp>
        <p:nvSpPr>
          <p:cNvPr id="2147" name="Google Shape;2147;g3a42df15aca_0_3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8" name="Google Shape;2148;g3a42df15aca_0_3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You need to put criteria on what a good fit for EV replacement means to your org.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How do I prioritize………….</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This is where Telematics shines in giving you accurate range analysis and EV energy consumption estimates so you can build the TCO with better numbers </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rPr lang="en" sz="1600"/>
              <a:t>Easy for Passenger vehicles and harder for higher weight classes</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9" name="Shape 2169"/>
        <p:cNvGrpSpPr/>
        <p:nvPr/>
      </p:nvGrpSpPr>
      <p:grpSpPr>
        <a:xfrm>
          <a:off x="0" y="0"/>
          <a:ext cx="0" cy="0"/>
          <a:chOff x="0" y="0"/>
          <a:chExt cx="0" cy="0"/>
        </a:xfrm>
      </p:grpSpPr>
      <p:sp>
        <p:nvSpPr>
          <p:cNvPr id="2170" name="Google Shape;2170;g3a42df15aca_0_3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1" name="Google Shape;2171;g3a42df15aca_0_3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Vehicle charging suitability: Extend range suitability to validate the vehicle dwells enough and and its dwelling location is predictable and doesn’t change a lot.</a:t>
            </a:r>
            <a:endParaRPr sz="16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5" name="Shape 2185"/>
        <p:cNvGrpSpPr/>
        <p:nvPr/>
      </p:nvGrpSpPr>
      <p:grpSpPr>
        <a:xfrm>
          <a:off x="0" y="0"/>
          <a:ext cx="0" cy="0"/>
          <a:chOff x="0" y="0"/>
          <a:chExt cx="0" cy="0"/>
        </a:xfrm>
      </p:grpSpPr>
      <p:sp>
        <p:nvSpPr>
          <p:cNvPr id="2186" name="Google Shape;2186;g3a42df15aca_0_3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7" name="Google Shape;2187;g3a42df15aca_0_3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Underutilized because it adds complexity and nuances. Fleets are deferring it till they’ve got a handle on site charging.</a:t>
            </a:r>
            <a:endParaRPr sz="14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4" name="Shape 2194"/>
        <p:cNvGrpSpPr/>
        <p:nvPr/>
      </p:nvGrpSpPr>
      <p:grpSpPr>
        <a:xfrm>
          <a:off x="0" y="0"/>
          <a:ext cx="0" cy="0"/>
          <a:chOff x="0" y="0"/>
          <a:chExt cx="0" cy="0"/>
        </a:xfrm>
      </p:grpSpPr>
      <p:sp>
        <p:nvSpPr>
          <p:cNvPr id="2195" name="Google Shape;2195;g3a42df15aca_0_3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6" name="Google Shape;2196;g3a42df15aca_0_3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Buy-in, education, and support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Drivers: data to get them on board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0" name="Shape 2210"/>
        <p:cNvGrpSpPr/>
        <p:nvPr/>
      </p:nvGrpSpPr>
      <p:grpSpPr>
        <a:xfrm>
          <a:off x="0" y="0"/>
          <a:ext cx="0" cy="0"/>
          <a:chOff x="0" y="0"/>
          <a:chExt cx="0" cy="0"/>
        </a:xfrm>
      </p:grpSpPr>
      <p:sp>
        <p:nvSpPr>
          <p:cNvPr id="2211" name="Google Shape;2211;g3a42df15aca_0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2" name="Google Shape;2212;g3a42df15aca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rgbClr val="1B1C1D"/>
                </a:solidFill>
                <a:latin typeface="Roboto"/>
                <a:ea typeface="Roboto"/>
                <a:cs typeface="Roboto"/>
                <a:sym typeface="Roboto"/>
              </a:rPr>
              <a:t>Our EV Suitability Assessment (EVSA) takes the guesswork out of your transition:</a:t>
            </a:r>
            <a:endParaRPr>
              <a:solidFill>
                <a:srgbClr val="1B1C1D"/>
              </a:solidFill>
              <a:latin typeface="Roboto"/>
              <a:ea typeface="Roboto"/>
              <a:cs typeface="Roboto"/>
              <a:sym typeface="Roboto"/>
            </a:endParaRPr>
          </a:p>
          <a:p>
            <a:pPr indent="-298450" lvl="0" marL="295275" rtl="0" algn="l">
              <a:lnSpc>
                <a:spcPct val="115000"/>
              </a:lnSpc>
              <a:spcBef>
                <a:spcPts val="600"/>
              </a:spcBef>
              <a:spcAft>
                <a:spcPts val="0"/>
              </a:spcAft>
              <a:buClr>
                <a:schemeClr val="dk1"/>
              </a:buClr>
              <a:buSzPts val="1100"/>
              <a:buChar char="●"/>
            </a:pPr>
            <a:r>
              <a:rPr b="1" lang="en">
                <a:solidFill>
                  <a:srgbClr val="1B1C1D"/>
                </a:solidFill>
                <a:latin typeface="Roboto"/>
                <a:ea typeface="Roboto"/>
                <a:cs typeface="Roboto"/>
                <a:sym typeface="Roboto"/>
              </a:rPr>
              <a:t>Analyze Fleet Data:</a:t>
            </a:r>
            <a:r>
              <a:rPr lang="en">
                <a:solidFill>
                  <a:srgbClr val="1B1C1D"/>
                </a:solidFill>
                <a:latin typeface="Roboto"/>
                <a:ea typeface="Roboto"/>
                <a:cs typeface="Roboto"/>
                <a:sym typeface="Roboto"/>
              </a:rPr>
              <a:t> Identifies the best-suited electric models for your fleet using your real-world driving data.</a:t>
            </a:r>
            <a:endParaRPr>
              <a:solidFill>
                <a:srgbClr val="1B1C1D"/>
              </a:solidFill>
              <a:latin typeface="Roboto"/>
              <a:ea typeface="Roboto"/>
              <a:cs typeface="Roboto"/>
              <a:sym typeface="Roboto"/>
            </a:endParaRPr>
          </a:p>
          <a:p>
            <a:pPr indent="-298450" lvl="0" marL="295275" rtl="0" algn="l">
              <a:lnSpc>
                <a:spcPct val="115000"/>
              </a:lnSpc>
              <a:spcBef>
                <a:spcPts val="0"/>
              </a:spcBef>
              <a:spcAft>
                <a:spcPts val="0"/>
              </a:spcAft>
              <a:buClr>
                <a:schemeClr val="dk1"/>
              </a:buClr>
              <a:buSzPts val="1100"/>
              <a:buChar char="●"/>
            </a:pPr>
            <a:r>
              <a:rPr b="1" lang="en">
                <a:solidFill>
                  <a:srgbClr val="1B1C1D"/>
                </a:solidFill>
                <a:latin typeface="Roboto"/>
                <a:ea typeface="Roboto"/>
                <a:cs typeface="Roboto"/>
                <a:sym typeface="Roboto"/>
              </a:rPr>
              <a:t>Estimate Reductions:</a:t>
            </a:r>
            <a:r>
              <a:rPr lang="en">
                <a:solidFill>
                  <a:srgbClr val="1B1C1D"/>
                </a:solidFill>
                <a:latin typeface="Roboto"/>
                <a:ea typeface="Roboto"/>
                <a:cs typeface="Roboto"/>
                <a:sym typeface="Roboto"/>
              </a:rPr>
              <a:t> Forecasts your potential emissions reductions based on specific EV replacement choices.</a:t>
            </a:r>
            <a:endParaRPr>
              <a:solidFill>
                <a:srgbClr val="1B1C1D"/>
              </a:solidFill>
              <a:latin typeface="Roboto"/>
              <a:ea typeface="Roboto"/>
              <a:cs typeface="Roboto"/>
              <a:sym typeface="Roboto"/>
            </a:endParaRPr>
          </a:p>
          <a:p>
            <a:pPr indent="-298450" lvl="0" marL="295275" rtl="0" algn="l">
              <a:lnSpc>
                <a:spcPct val="115000"/>
              </a:lnSpc>
              <a:spcBef>
                <a:spcPts val="0"/>
              </a:spcBef>
              <a:spcAft>
                <a:spcPts val="0"/>
              </a:spcAft>
              <a:buClr>
                <a:schemeClr val="dk1"/>
              </a:buClr>
              <a:buSzPts val="1100"/>
              <a:buChar char="●"/>
            </a:pPr>
            <a:r>
              <a:rPr b="1" lang="en">
                <a:solidFill>
                  <a:srgbClr val="1B1C1D"/>
                </a:solidFill>
                <a:latin typeface="Roboto"/>
                <a:ea typeface="Roboto"/>
                <a:cs typeface="Roboto"/>
                <a:sym typeface="Roboto"/>
              </a:rPr>
              <a:t>Access Financial Insights:</a:t>
            </a:r>
            <a:r>
              <a:rPr lang="en">
                <a:solidFill>
                  <a:srgbClr val="1B1C1D"/>
                </a:solidFill>
                <a:latin typeface="Roboto"/>
                <a:ea typeface="Roboto"/>
                <a:cs typeface="Roboto"/>
                <a:sym typeface="Roboto"/>
              </a:rPr>
              <a:t> Compares lifetime Total Cost of Ownership (TCO) between your current vehicles and potential EV replacements.</a:t>
            </a:r>
            <a:endParaRPr>
              <a:solidFill>
                <a:srgbClr val="1B1C1D"/>
              </a:solidFill>
              <a:latin typeface="Roboto"/>
              <a:ea typeface="Roboto"/>
              <a:cs typeface="Roboto"/>
              <a:sym typeface="Roboto"/>
            </a:endParaRPr>
          </a:p>
          <a:p>
            <a:pPr indent="-298450" lvl="0" marL="295275" rtl="0" algn="l">
              <a:lnSpc>
                <a:spcPct val="115000"/>
              </a:lnSpc>
              <a:spcBef>
                <a:spcPts val="0"/>
              </a:spcBef>
              <a:spcAft>
                <a:spcPts val="0"/>
              </a:spcAft>
              <a:buClr>
                <a:schemeClr val="dk1"/>
              </a:buClr>
              <a:buSzPts val="1100"/>
              <a:buChar char="●"/>
            </a:pPr>
            <a:r>
              <a:rPr b="1" lang="en">
                <a:solidFill>
                  <a:srgbClr val="1B1C1D"/>
                </a:solidFill>
                <a:latin typeface="Roboto"/>
                <a:ea typeface="Roboto"/>
                <a:cs typeface="Roboto"/>
                <a:sym typeface="Roboto"/>
              </a:rPr>
              <a:t>Analyze Charging Needs:</a:t>
            </a:r>
            <a:r>
              <a:rPr lang="en">
                <a:solidFill>
                  <a:srgbClr val="1B1C1D"/>
                </a:solidFill>
                <a:latin typeface="Roboto"/>
                <a:ea typeface="Roboto"/>
                <a:cs typeface="Roboto"/>
                <a:sym typeface="Roboto"/>
              </a:rPr>
              <a:t> Determines workplace or home charging requirements to confirm the viability of your transition plan.</a:t>
            </a:r>
            <a:endParaRPr>
              <a:solidFill>
                <a:srgbClr val="1B1C1D"/>
              </a:solidFill>
              <a:latin typeface="Roboto"/>
              <a:ea typeface="Roboto"/>
              <a:cs typeface="Roboto"/>
              <a:sym typeface="Roboto"/>
            </a:endParaRPr>
          </a:p>
          <a:p>
            <a:pPr indent="0" lvl="0" marL="0" rtl="0" algn="l">
              <a:lnSpc>
                <a:spcPct val="115000"/>
              </a:lnSpc>
              <a:spcBef>
                <a:spcPts val="600"/>
              </a:spcBef>
              <a:spcAft>
                <a:spcPts val="0"/>
              </a:spcAft>
              <a:buClr>
                <a:schemeClr val="dk1"/>
              </a:buClr>
              <a:buSzPts val="1100"/>
              <a:buFont typeface="Arial"/>
              <a:buNone/>
            </a:pPr>
            <a:r>
              <a:rPr lang="en">
                <a:solidFill>
                  <a:schemeClr val="dk1"/>
                </a:solidFill>
                <a:latin typeface="Roboto"/>
                <a:ea typeface="Roboto"/>
                <a:cs typeface="Roboto"/>
                <a:sym typeface="Roboto"/>
              </a:rPr>
              <a:t>One of the biggest hurdles in electrification is knowing where to start. Our EV Suitability Assessment removes that uncertainty. It analyzes your existing fleet's telematics data to identify which vehicles are prime candidates for electrification. It recommends specific models, forecasts your emissions savings, provides a clear financial breakdown including TCO, and even analyzes what you'll need for charging infrastructure.</a:t>
            </a:r>
            <a:endParaRPr>
              <a:solidFill>
                <a:schemeClr val="dk1"/>
              </a:solidFill>
              <a:latin typeface="Roboto"/>
              <a:ea typeface="Roboto"/>
              <a:cs typeface="Roboto"/>
              <a:sym typeface="Roboto"/>
            </a:endParaRPr>
          </a:p>
          <a:p>
            <a:pPr indent="0" lvl="0" marL="0" rtl="0" algn="l">
              <a:spcBef>
                <a:spcPts val="0"/>
              </a:spcBef>
              <a:spcAft>
                <a:spcPts val="0"/>
              </a:spcAft>
              <a:buNone/>
            </a:pPr>
            <a:r>
              <a:t/>
            </a:r>
            <a:endParaRPr>
              <a:solidFill>
                <a:srgbClr val="1B1C1D"/>
              </a:solidFill>
              <a:latin typeface="Roboto"/>
              <a:ea typeface="Roboto"/>
              <a:cs typeface="Roboto"/>
              <a:sym typeface="Roboto"/>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1" name="Shape 2231"/>
        <p:cNvGrpSpPr/>
        <p:nvPr/>
      </p:nvGrpSpPr>
      <p:grpSpPr>
        <a:xfrm>
          <a:off x="0" y="0"/>
          <a:ext cx="0" cy="0"/>
          <a:chOff x="0" y="0"/>
          <a:chExt cx="0" cy="0"/>
        </a:xfrm>
      </p:grpSpPr>
      <p:sp>
        <p:nvSpPr>
          <p:cNvPr id="2232" name="Google Shape;2232;g3a42df15aca_0_9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3" name="Google Shape;2233;g3a42df15aca_0_9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9" name="Shape 2239"/>
        <p:cNvGrpSpPr/>
        <p:nvPr/>
      </p:nvGrpSpPr>
      <p:grpSpPr>
        <a:xfrm>
          <a:off x="0" y="0"/>
          <a:ext cx="0" cy="0"/>
          <a:chOff x="0" y="0"/>
          <a:chExt cx="0" cy="0"/>
        </a:xfrm>
      </p:grpSpPr>
      <p:sp>
        <p:nvSpPr>
          <p:cNvPr id="2240" name="Google Shape;2240;g3a42df15aca_0_4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1" name="Google Shape;2241;g3a42df15aca_0_4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9" name="Shape 2249"/>
        <p:cNvGrpSpPr/>
        <p:nvPr/>
      </p:nvGrpSpPr>
      <p:grpSpPr>
        <a:xfrm>
          <a:off x="0" y="0"/>
          <a:ext cx="0" cy="0"/>
          <a:chOff x="0" y="0"/>
          <a:chExt cx="0" cy="0"/>
        </a:xfrm>
      </p:grpSpPr>
      <p:sp>
        <p:nvSpPr>
          <p:cNvPr id="2250" name="Google Shape;2250;g3a42df15aca_0_38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1" name="Google Shape;2251;g3a42df15aca_0_38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latin typeface="Roboto"/>
              <a:ea typeface="Roboto"/>
              <a:cs typeface="Roboto"/>
              <a:sym typeface="Roboto"/>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3" name="Shape 2263"/>
        <p:cNvGrpSpPr/>
        <p:nvPr/>
      </p:nvGrpSpPr>
      <p:grpSpPr>
        <a:xfrm>
          <a:off x="0" y="0"/>
          <a:ext cx="0" cy="0"/>
          <a:chOff x="0" y="0"/>
          <a:chExt cx="0" cy="0"/>
        </a:xfrm>
      </p:grpSpPr>
      <p:sp>
        <p:nvSpPr>
          <p:cNvPr id="2264" name="Google Shape;2264;g3a42df15aca_0_40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5" name="Google Shape;2265;g3a42df15aca_0_4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latin typeface="Roboto"/>
              <a:ea typeface="Roboto"/>
              <a:cs typeface="Roboto"/>
              <a:sym typeface="Roboto"/>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3" name="Shape 2283"/>
        <p:cNvGrpSpPr/>
        <p:nvPr/>
      </p:nvGrpSpPr>
      <p:grpSpPr>
        <a:xfrm>
          <a:off x="0" y="0"/>
          <a:ext cx="0" cy="0"/>
          <a:chOff x="0" y="0"/>
          <a:chExt cx="0" cy="0"/>
        </a:xfrm>
      </p:grpSpPr>
      <p:sp>
        <p:nvSpPr>
          <p:cNvPr id="2284" name="Google Shape;2284;g3a42df15aca_0_35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5" name="Google Shape;2285;g3a42df15aca_0_35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1B1C1D"/>
              </a:solidFill>
              <a:latin typeface="Roboto"/>
              <a:ea typeface="Roboto"/>
              <a:cs typeface="Roboto"/>
              <a:sym typeface="Roboto"/>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0" name="Shape 2300"/>
        <p:cNvGrpSpPr/>
        <p:nvPr/>
      </p:nvGrpSpPr>
      <p:grpSpPr>
        <a:xfrm>
          <a:off x="0" y="0"/>
          <a:ext cx="0" cy="0"/>
          <a:chOff x="0" y="0"/>
          <a:chExt cx="0" cy="0"/>
        </a:xfrm>
      </p:grpSpPr>
      <p:sp>
        <p:nvSpPr>
          <p:cNvPr id="2301" name="Google Shape;2301;g3a42df15aca_0_4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2" name="Google Shape;2302;g3a42df15aca_0_4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1B1C1D"/>
              </a:solidFill>
              <a:latin typeface="Roboto"/>
              <a:ea typeface="Roboto"/>
              <a:cs typeface="Roboto"/>
              <a:sym typeface="Roboto"/>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9" name="Shape 2309"/>
        <p:cNvGrpSpPr/>
        <p:nvPr/>
      </p:nvGrpSpPr>
      <p:grpSpPr>
        <a:xfrm>
          <a:off x="0" y="0"/>
          <a:ext cx="0" cy="0"/>
          <a:chOff x="0" y="0"/>
          <a:chExt cx="0" cy="0"/>
        </a:xfrm>
      </p:grpSpPr>
      <p:sp>
        <p:nvSpPr>
          <p:cNvPr id="2310" name="Google Shape;2310;g3a41ca8a42b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1" name="Google Shape;2311;g3a41ca8a42b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4" name="Shape 2314"/>
        <p:cNvGrpSpPr/>
        <p:nvPr/>
      </p:nvGrpSpPr>
      <p:grpSpPr>
        <a:xfrm>
          <a:off x="0" y="0"/>
          <a:ext cx="0" cy="0"/>
          <a:chOff x="0" y="0"/>
          <a:chExt cx="0" cy="0"/>
        </a:xfrm>
      </p:grpSpPr>
      <p:sp>
        <p:nvSpPr>
          <p:cNvPr id="2315" name="Google Shape;2315;g3a41ca8a42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6" name="Google Shape;2316;g3a41ca8a42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9" name="Shape 2319"/>
        <p:cNvGrpSpPr/>
        <p:nvPr/>
      </p:nvGrpSpPr>
      <p:grpSpPr>
        <a:xfrm>
          <a:off x="0" y="0"/>
          <a:ext cx="0" cy="0"/>
          <a:chOff x="0" y="0"/>
          <a:chExt cx="0" cy="0"/>
        </a:xfrm>
      </p:grpSpPr>
      <p:sp>
        <p:nvSpPr>
          <p:cNvPr id="2320" name="Google Shape;2320;g3a41ca8a42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1" name="Google Shape;2321;g3a41ca8a42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4" name="Shape 2324"/>
        <p:cNvGrpSpPr/>
        <p:nvPr/>
      </p:nvGrpSpPr>
      <p:grpSpPr>
        <a:xfrm>
          <a:off x="0" y="0"/>
          <a:ext cx="0" cy="0"/>
          <a:chOff x="0" y="0"/>
          <a:chExt cx="0" cy="0"/>
        </a:xfrm>
      </p:grpSpPr>
      <p:sp>
        <p:nvSpPr>
          <p:cNvPr id="2325" name="Google Shape;2325;g3a41ca8a42b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6" name="Google Shape;2326;g3a41ca8a42b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9" name="Shape 2329"/>
        <p:cNvGrpSpPr/>
        <p:nvPr/>
      </p:nvGrpSpPr>
      <p:grpSpPr>
        <a:xfrm>
          <a:off x="0" y="0"/>
          <a:ext cx="0" cy="0"/>
          <a:chOff x="0" y="0"/>
          <a:chExt cx="0" cy="0"/>
        </a:xfrm>
      </p:grpSpPr>
      <p:sp>
        <p:nvSpPr>
          <p:cNvPr id="2330" name="Google Shape;2330;g3a41ca8a42b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1" name="Google Shape;2331;g3a41ca8a42b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4" name="Shape 2334"/>
        <p:cNvGrpSpPr/>
        <p:nvPr/>
      </p:nvGrpSpPr>
      <p:grpSpPr>
        <a:xfrm>
          <a:off x="0" y="0"/>
          <a:ext cx="0" cy="0"/>
          <a:chOff x="0" y="0"/>
          <a:chExt cx="0" cy="0"/>
        </a:xfrm>
      </p:grpSpPr>
      <p:sp>
        <p:nvSpPr>
          <p:cNvPr id="2335" name="Google Shape;2335;g2a37befaa13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336" name="Google Shape;2336;g2a37befaa1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7.jpg"/><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9.png"/><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 Id="rId3" Type="http://schemas.openxmlformats.org/officeDocument/2006/relationships/image" Target="../media/image12.png"/><Relationship Id="rId4" Type="http://schemas.openxmlformats.org/officeDocument/2006/relationships/image" Target="../media/image1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7.png"/><Relationship Id="rId3" Type="http://schemas.openxmlformats.org/officeDocument/2006/relationships/image" Target="../media/image25.png"/><Relationship Id="rId4" Type="http://schemas.openxmlformats.org/officeDocument/2006/relationships/image" Target="../media/image28.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hyperlink" Target="https://www.linkedin.com/company/geotab" TargetMode="External"/><Relationship Id="rId4" Type="http://schemas.openxmlformats.org/officeDocument/2006/relationships/image" Target="../media/image40.png"/><Relationship Id="rId11" Type="http://schemas.openxmlformats.org/officeDocument/2006/relationships/hyperlink" Target="https://www.geotab.com/tag/podcasts/" TargetMode="External"/><Relationship Id="rId10" Type="http://schemas.openxmlformats.org/officeDocument/2006/relationships/image" Target="../media/image33.png"/><Relationship Id="rId12" Type="http://schemas.openxmlformats.org/officeDocument/2006/relationships/image" Target="../media/image39.png"/><Relationship Id="rId9" Type="http://schemas.openxmlformats.org/officeDocument/2006/relationships/hyperlink" Target="https://www.facebook.com/Geotab" TargetMode="External"/><Relationship Id="rId5" Type="http://schemas.openxmlformats.org/officeDocument/2006/relationships/hyperlink" Target="https://www.youtube.com/user/MyGeotab" TargetMode="External"/><Relationship Id="rId6" Type="http://schemas.openxmlformats.org/officeDocument/2006/relationships/image" Target="../media/image34.png"/><Relationship Id="rId7" Type="http://schemas.openxmlformats.org/officeDocument/2006/relationships/hyperlink" Target="https://twitter.com/geotab" TargetMode="External"/><Relationship Id="rId8" Type="http://schemas.openxmlformats.org/officeDocument/2006/relationships/image" Target="../media/image3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jp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my.geotab.com" TargetMode="External"/><Relationship Id="rId3" Type="http://schemas.openxmlformats.org/officeDocument/2006/relationships/hyperlink" Target="https://www.geotab.com/" TargetMode="Externa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2.png"/><Relationship Id="rId3" Type="http://schemas.openxmlformats.org/officeDocument/2006/relationships/image" Target="../media/image48.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1.jp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1.jpg"/><Relationship Id="rId3" Type="http://schemas.openxmlformats.org/officeDocument/2006/relationships/image" Target="../media/image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9.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9.jp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0.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6.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2.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0.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7.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7.png"/><Relationship Id="rId3" Type="http://schemas.openxmlformats.org/officeDocument/2006/relationships/image" Target="../media/image25.png"/><Relationship Id="rId4" Type="http://schemas.openxmlformats.org/officeDocument/2006/relationships/image" Target="../media/image28.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hyperlink" Target="https://www.linkedin.com/company/geotab" TargetMode="External"/><Relationship Id="rId4" Type="http://schemas.openxmlformats.org/officeDocument/2006/relationships/image" Target="../media/image40.png"/><Relationship Id="rId11" Type="http://schemas.openxmlformats.org/officeDocument/2006/relationships/hyperlink" Target="https://www.geotab.com/tag/podcasts/" TargetMode="External"/><Relationship Id="rId10" Type="http://schemas.openxmlformats.org/officeDocument/2006/relationships/image" Target="../media/image33.png"/><Relationship Id="rId12" Type="http://schemas.openxmlformats.org/officeDocument/2006/relationships/image" Target="../media/image39.png"/><Relationship Id="rId9" Type="http://schemas.openxmlformats.org/officeDocument/2006/relationships/hyperlink" Target="https://www.facebook.com/Geotab" TargetMode="External"/><Relationship Id="rId5" Type="http://schemas.openxmlformats.org/officeDocument/2006/relationships/hyperlink" Target="https://www.youtube.com/user/MyGeotab" TargetMode="External"/><Relationship Id="rId6" Type="http://schemas.openxmlformats.org/officeDocument/2006/relationships/image" Target="../media/image34.png"/><Relationship Id="rId7" Type="http://schemas.openxmlformats.org/officeDocument/2006/relationships/hyperlink" Target="https://twitter.com/geotab" TargetMode="External"/><Relationship Id="rId8" Type="http://schemas.openxmlformats.org/officeDocument/2006/relationships/image" Target="../media/image35.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0.jp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6.jp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3.jp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7.jp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6.jp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7.jp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4.jp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9.jp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8.jp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7.jp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9.jp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8.jp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6.jp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2.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3.png"/></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2.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2.png"/><Relationship Id="rId3" Type="http://schemas.openxmlformats.org/officeDocument/2006/relationships/image" Target="../media/image48.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9.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pn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9.jp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6.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1.png"/></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2.png"/></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3.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0.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1.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7.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7.png"/><Relationship Id="rId3" Type="http://schemas.openxmlformats.org/officeDocument/2006/relationships/image" Target="../media/image25.png"/><Relationship Id="rId4" Type="http://schemas.openxmlformats.org/officeDocument/2006/relationships/image" Target="../media/image28.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0.jp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6.jp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3.jp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7.jpg"/></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6.jp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7.jp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4.jp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9.jpg"/></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8.jp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07.jpg"/></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9.jp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8.jp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6.jp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 Id="rId3" Type="http://schemas.openxmlformats.org/officeDocument/2006/relationships/image" Target="../media/image9.png"/><Relationship Id="rId4" Type="http://schemas.openxmlformats.org/officeDocument/2006/relationships/image" Target="../media/image1.pn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4.png"/><Relationship Id="rId3" Type="http://schemas.openxmlformats.org/officeDocument/2006/relationships/image" Target="../media/image12.png"/><Relationship Id="rId4" Type="http://schemas.openxmlformats.org/officeDocument/2006/relationships/image" Target="../media/image16.png"/></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8.png"/><Relationship Id="rId3" Type="http://schemas.openxmlformats.org/officeDocument/2006/relationships/image" Target="../media/image16.png"/></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 Id="rId3" Type="http://schemas.openxmlformats.org/officeDocument/2006/relationships/image" Target="../media/image16.png"/></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 Id="rId3" Type="http://schemas.openxmlformats.org/officeDocument/2006/relationships/image" Target="../media/image16.png"/></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7.png"/><Relationship Id="rId3" Type="http://schemas.openxmlformats.org/officeDocument/2006/relationships/image" Target="../media/image16.png"/></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9.jp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0.png"/></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6.png"/></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1.png"/></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2.png"/></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3.pn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0.png"/></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1.png"/></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7.png"/></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png"/></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7.png"/><Relationship Id="rId3" Type="http://schemas.openxmlformats.org/officeDocument/2006/relationships/image" Target="../media/image25.png"/><Relationship Id="rId4" Type="http://schemas.openxmlformats.org/officeDocument/2006/relationships/image" Target="../media/image28.png"/></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 Id="rId3" Type="http://schemas.openxmlformats.org/officeDocument/2006/relationships/hyperlink" Target="https://www.linkedin.com/company/geotab" TargetMode="External"/><Relationship Id="rId4" Type="http://schemas.openxmlformats.org/officeDocument/2006/relationships/image" Target="../media/image40.png"/><Relationship Id="rId11" Type="http://schemas.openxmlformats.org/officeDocument/2006/relationships/hyperlink" Target="https://www.geotab.com/tag/podcasts/" TargetMode="External"/><Relationship Id="rId10" Type="http://schemas.openxmlformats.org/officeDocument/2006/relationships/image" Target="../media/image33.png"/><Relationship Id="rId12" Type="http://schemas.openxmlformats.org/officeDocument/2006/relationships/image" Target="../media/image39.png"/><Relationship Id="rId9" Type="http://schemas.openxmlformats.org/officeDocument/2006/relationships/hyperlink" Target="https://www.facebook.com/Geotab" TargetMode="External"/><Relationship Id="rId5" Type="http://schemas.openxmlformats.org/officeDocument/2006/relationships/hyperlink" Target="https://www.youtube.com/user/MyGeotab" TargetMode="External"/><Relationship Id="rId6" Type="http://schemas.openxmlformats.org/officeDocument/2006/relationships/image" Target="../media/image34.png"/><Relationship Id="rId7" Type="http://schemas.openxmlformats.org/officeDocument/2006/relationships/hyperlink" Target="https://twitter.com/geotab" TargetMode="External"/><Relationship Id="rId8" Type="http://schemas.openxmlformats.org/officeDocument/2006/relationships/image" Target="../media/image171.png"/></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3.png"/></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03.jpg"/><Relationship Id="rId3" Type="http://schemas.openxmlformats.org/officeDocument/2006/relationships/image" Target="../media/image172.png"/></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22.jpg"/><Relationship Id="rId3" Type="http://schemas.openxmlformats.org/officeDocument/2006/relationships/image" Target="../media/image208.png"/></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gif"/><Relationship Id="rId3" Type="http://schemas.openxmlformats.org/officeDocument/2006/relationships/hyperlink" Target="https://my.geotab.com" TargetMode="External"/><Relationship Id="rId4" Type="http://schemas.openxmlformats.org/officeDocument/2006/relationships/hyperlink" Target="https://www.geotab.com/" TargetMode="Externa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 Id="rId3" Type="http://schemas.openxmlformats.org/officeDocument/2006/relationships/image" Target="../media/image9.png"/></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4.png"/><Relationship Id="rId3" Type="http://schemas.openxmlformats.org/officeDocument/2006/relationships/image" Target="../media/image12.png"/></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8.png"/></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90.png"/><Relationship Id="rId3" Type="http://schemas.openxmlformats.org/officeDocument/2006/relationships/image" Target="../media/image9.png"/></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0.png"/></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7.png"/></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9.jpg"/></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0.png"/></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6.png"/></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1.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2.png"/></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3.png"/></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0.png"/></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1.png"/></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7.png"/></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7.png"/><Relationship Id="rId3" Type="http://schemas.openxmlformats.org/officeDocument/2006/relationships/image" Target="../media/image25.png"/><Relationship Id="rId4" Type="http://schemas.openxmlformats.org/officeDocument/2006/relationships/image" Target="../media/image28.png"/></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9.png"/><Relationship Id="rId3" Type="http://schemas.openxmlformats.org/officeDocument/2006/relationships/hyperlink" Target="https://www.linkedin.com/company/geotab" TargetMode="External"/><Relationship Id="rId4" Type="http://schemas.openxmlformats.org/officeDocument/2006/relationships/image" Target="../media/image40.png"/><Relationship Id="rId11" Type="http://schemas.openxmlformats.org/officeDocument/2006/relationships/hyperlink" Target="https://www.geotab.com/tag/podcasts/" TargetMode="External"/><Relationship Id="rId10" Type="http://schemas.openxmlformats.org/officeDocument/2006/relationships/image" Target="../media/image33.png"/><Relationship Id="rId12" Type="http://schemas.openxmlformats.org/officeDocument/2006/relationships/image" Target="../media/image39.png"/><Relationship Id="rId9" Type="http://schemas.openxmlformats.org/officeDocument/2006/relationships/hyperlink" Target="https://www.facebook.com/Geotab" TargetMode="External"/><Relationship Id="rId5" Type="http://schemas.openxmlformats.org/officeDocument/2006/relationships/hyperlink" Target="https://www.youtube.com/user/MyGeotab" TargetMode="External"/><Relationship Id="rId6" Type="http://schemas.openxmlformats.org/officeDocument/2006/relationships/image" Target="../media/image34.png"/><Relationship Id="rId7" Type="http://schemas.openxmlformats.org/officeDocument/2006/relationships/hyperlink" Target="https://twitter.com/geotab" TargetMode="External"/><Relationship Id="rId8" Type="http://schemas.openxmlformats.org/officeDocument/2006/relationships/image" Target="../media/image35.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41.png"/><Relationship Id="rId3" Type="http://schemas.openxmlformats.org/officeDocument/2006/relationships/image" Target="../media/image9.png"/></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 Id="rId3" Type="http://schemas.openxmlformats.org/officeDocument/2006/relationships/image" Target="../media/image9.png"/></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4.png"/><Relationship Id="rId3" Type="http://schemas.openxmlformats.org/officeDocument/2006/relationships/image" Target="../media/image12.png"/></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8.png"/></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0.png"/></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7.png"/></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9.jpg"/></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0.png"/></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6.png"/></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1.png"/></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2.png"/></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3.png"/></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0.png"/></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1.png"/></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7.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9.png"/><Relationship Id="rId3" Type="http://schemas.openxmlformats.org/officeDocument/2006/relationships/hyperlink" Target="https://www.youtube.com/user/MyGeotab" TargetMode="External"/><Relationship Id="rId4" Type="http://schemas.openxmlformats.org/officeDocument/2006/relationships/image" Target="../media/image34.png"/><Relationship Id="rId10" Type="http://schemas.openxmlformats.org/officeDocument/2006/relationships/image" Target="../media/image40.png"/><Relationship Id="rId9" Type="http://schemas.openxmlformats.org/officeDocument/2006/relationships/hyperlink" Target="https://www.linkedin.com/company/geotab" TargetMode="External"/><Relationship Id="rId5" Type="http://schemas.openxmlformats.org/officeDocument/2006/relationships/hyperlink" Target="https://twitter.com/geotab" TargetMode="External"/><Relationship Id="rId6" Type="http://schemas.openxmlformats.org/officeDocument/2006/relationships/image" Target="../media/image171.png"/><Relationship Id="rId7" Type="http://schemas.openxmlformats.org/officeDocument/2006/relationships/hyperlink" Target="https://www.facebook.com/Geotab" TargetMode="External"/><Relationship Id="rId8" Type="http://schemas.openxmlformats.org/officeDocument/2006/relationships/image" Target="../media/image33.png"/></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 Id="rId3" Type="http://schemas.openxmlformats.org/officeDocument/2006/relationships/image" Target="../media/image9.png"/></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4.png"/><Relationship Id="rId3" Type="http://schemas.openxmlformats.org/officeDocument/2006/relationships/image" Target="../media/image12.png"/></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73.jpg"/></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56.jpg"/></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8.png"/></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9.png"/></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0.png"/></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7.png"/></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58.png"/></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72.png"/></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59.jpg"/></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59.jp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30.png"/></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57.jpg"/></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54.jpg"/></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1.png"/></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7.png"/><Relationship Id="rId3" Type="http://schemas.openxmlformats.org/officeDocument/2006/relationships/image" Target="../media/image25.png"/><Relationship Id="rId4" Type="http://schemas.openxmlformats.org/officeDocument/2006/relationships/image" Target="../media/image28.png"/></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9.png"/><Relationship Id="rId3" Type="http://schemas.openxmlformats.org/officeDocument/2006/relationships/hyperlink" Target="https://www.linkedin.com/company/geotab" TargetMode="External"/><Relationship Id="rId4" Type="http://schemas.openxmlformats.org/officeDocument/2006/relationships/image" Target="../media/image40.png"/><Relationship Id="rId11" Type="http://schemas.openxmlformats.org/officeDocument/2006/relationships/hyperlink" Target="https://www.geotab.com/tag/podcasts/" TargetMode="External"/><Relationship Id="rId10" Type="http://schemas.openxmlformats.org/officeDocument/2006/relationships/image" Target="../media/image33.png"/><Relationship Id="rId12" Type="http://schemas.openxmlformats.org/officeDocument/2006/relationships/image" Target="../media/image39.png"/><Relationship Id="rId9" Type="http://schemas.openxmlformats.org/officeDocument/2006/relationships/hyperlink" Target="https://www.facebook.com/Geotab" TargetMode="External"/><Relationship Id="rId5" Type="http://schemas.openxmlformats.org/officeDocument/2006/relationships/hyperlink" Target="https://www.youtube.com/user/MyGeotab" TargetMode="External"/><Relationship Id="rId6" Type="http://schemas.openxmlformats.org/officeDocument/2006/relationships/image" Target="../media/image34.png"/><Relationship Id="rId7" Type="http://schemas.openxmlformats.org/officeDocument/2006/relationships/hyperlink" Target="https://twitter.com/geotab" TargetMode="External"/><Relationship Id="rId8" Type="http://schemas.openxmlformats.org/officeDocument/2006/relationships/image" Target="../media/image35.png"/></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_2">
    <p:spTree>
      <p:nvGrpSpPr>
        <p:cNvPr id="9" name="Shape 9"/>
        <p:cNvGrpSpPr/>
        <p:nvPr/>
      </p:nvGrpSpPr>
      <p:grpSpPr>
        <a:xfrm>
          <a:off x="0" y="0"/>
          <a:ext cx="0" cy="0"/>
          <a:chOff x="0" y="0"/>
          <a:chExt cx="0" cy="0"/>
        </a:xfrm>
      </p:grpSpPr>
      <p:sp>
        <p:nvSpPr>
          <p:cNvPr id="10" name="Google Shape;10;p2"/>
          <p:cNvSpPr txBox="1"/>
          <p:nvPr/>
        </p:nvSpPr>
        <p:spPr>
          <a:xfrm>
            <a:off x="6787521" y="47537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r>
              <a:rPr lang="en" sz="800">
                <a:solidFill>
                  <a:srgbClr val="CFD5DC"/>
                </a:solidFill>
                <a:latin typeface="Roboto"/>
                <a:ea typeface="Roboto"/>
                <a:cs typeface="Roboto"/>
                <a:sym typeface="Roboto"/>
              </a:rPr>
              <a:t>© 2021 Geotab Inc. All Rights Reserved  |   </a:t>
            </a:r>
            <a:fld id="{00000000-1234-1234-1234-123412341234}" type="slidenum">
              <a:rPr lang="en" sz="800">
                <a:solidFill>
                  <a:srgbClr val="CFD5DC"/>
                </a:solidFill>
              </a:rPr>
              <a:t>‹#›</a:t>
            </a:fld>
            <a:endParaRPr sz="800">
              <a:solidFill>
                <a:srgbClr val="CFD5DC"/>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p:cSld name="CUSTOM">
    <p:spTree>
      <p:nvGrpSpPr>
        <p:cNvPr id="11" name="Shape 11"/>
        <p:cNvGrpSpPr/>
        <p:nvPr/>
      </p:nvGrpSpPr>
      <p:grpSpPr>
        <a:xfrm>
          <a:off x="0" y="0"/>
          <a:ext cx="0" cy="0"/>
          <a:chOff x="0" y="0"/>
          <a:chExt cx="0" cy="0"/>
        </a:xfrm>
      </p:grpSpPr>
      <p:sp>
        <p:nvSpPr>
          <p:cNvPr id="12" name="Google Shape;12;p3"/>
          <p:cNvSpPr txBox="1"/>
          <p:nvPr>
            <p:ph type="title"/>
          </p:nvPr>
        </p:nvSpPr>
        <p:spPr>
          <a:xfrm>
            <a:off x="311700" y="445025"/>
            <a:ext cx="8520600" cy="572700"/>
          </a:xfrm>
          <a:prstGeom prst="rect">
            <a:avLst/>
          </a:prstGeom>
        </p:spPr>
        <p:txBody>
          <a:bodyPr anchorCtr="0" anchor="t" bIns="68575" lIns="68575" spcFirstLastPara="1" rIns="68575" wrap="square" tIns="6857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3" name="Google Shape;13;p3"/>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rtl="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rtl="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298450" lvl="2" marL="13716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3pPr>
            <a:lvl4pPr indent="-298450" lvl="3" marL="18288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4pPr>
            <a:lvl5pPr indent="-298450" lvl="4" marL="22860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5pPr>
            <a:lvl6pPr indent="-304800" lvl="5" marL="27432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rtl="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14" name="Google Shape;14;p3"/>
          <p:cNvPicPr preferRelativeResize="0"/>
          <p:nvPr/>
        </p:nvPicPr>
        <p:blipFill>
          <a:blip r:embed="rId2">
            <a:alphaModFix/>
          </a:blip>
          <a:stretch>
            <a:fillRect/>
          </a:stretch>
        </p:blipFill>
        <p:spPr>
          <a:xfrm>
            <a:off x="0" y="0"/>
            <a:ext cx="9144003" cy="178594"/>
          </a:xfrm>
          <a:prstGeom prst="rect">
            <a:avLst/>
          </a:prstGeom>
          <a:noFill/>
          <a:ln>
            <a:noFill/>
          </a:ln>
        </p:spPr>
      </p:pic>
      <p:sp>
        <p:nvSpPr>
          <p:cNvPr id="15" name="Google Shape;15;p3"/>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
        <p:nvSpPr>
          <p:cNvPr id="16" name="Google Shape;16;p3"/>
          <p:cNvSpPr txBox="1"/>
          <p:nvPr/>
        </p:nvSpPr>
        <p:spPr>
          <a:xfrm>
            <a:off x="6787521" y="47537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r>
              <a:rPr lang="en" sz="800">
                <a:solidFill>
                  <a:srgbClr val="CFD5DC"/>
                </a:solidFill>
                <a:latin typeface="Roboto"/>
                <a:ea typeface="Roboto"/>
                <a:cs typeface="Roboto"/>
                <a:sym typeface="Roboto"/>
              </a:rPr>
              <a:t>© 2021 Geotab Inc. All Rights Reserved  |   </a:t>
            </a:r>
            <a:fld id="{00000000-1234-1234-1234-123412341234}" type="slidenum">
              <a:rPr lang="en" sz="800">
                <a:solidFill>
                  <a:srgbClr val="CFD5DC"/>
                </a:solidFill>
              </a:rPr>
              <a:t>‹#›</a:t>
            </a:fld>
            <a:endParaRPr sz="800">
              <a:solidFill>
                <a:srgbClr val="CFD5DC"/>
              </a:solidFill>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2">
  <p:cSld name="CUSTOM_1">
    <p:spTree>
      <p:nvGrpSpPr>
        <p:cNvPr id="17" name="Shape 17"/>
        <p:cNvGrpSpPr/>
        <p:nvPr/>
      </p:nvGrpSpPr>
      <p:grpSpPr>
        <a:xfrm>
          <a:off x="0" y="0"/>
          <a:ext cx="0" cy="0"/>
          <a:chOff x="0" y="0"/>
          <a:chExt cx="0" cy="0"/>
        </a:xfrm>
      </p:grpSpPr>
      <p:sp>
        <p:nvSpPr>
          <p:cNvPr id="18" name="Google Shape;18;p4"/>
          <p:cNvSpPr txBox="1"/>
          <p:nvPr>
            <p:ph type="title"/>
          </p:nvPr>
        </p:nvSpPr>
        <p:spPr>
          <a:xfrm>
            <a:off x="311700" y="445025"/>
            <a:ext cx="8520600" cy="572700"/>
          </a:xfrm>
          <a:prstGeom prst="rect">
            <a:avLst/>
          </a:prstGeom>
        </p:spPr>
        <p:txBody>
          <a:bodyPr anchorCtr="0" anchor="t" bIns="68575" lIns="68575" spcFirstLastPara="1" rIns="68575" wrap="square" tIns="6857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19" name="Google Shape;19;p4"/>
          <p:cNvSpPr txBox="1"/>
          <p:nvPr>
            <p:ph idx="1" type="body"/>
          </p:nvPr>
        </p:nvSpPr>
        <p:spPr>
          <a:xfrm>
            <a:off x="311700" y="1057746"/>
            <a:ext cx="4074300" cy="3416400"/>
          </a:xfrm>
          <a:prstGeom prst="rect">
            <a:avLst/>
          </a:prstGeom>
          <a:noFill/>
          <a:ln>
            <a:noFill/>
          </a:ln>
        </p:spPr>
        <p:txBody>
          <a:bodyPr anchorCtr="0" anchor="t" bIns="68575" lIns="68575" spcFirstLastPara="1" rIns="68575" wrap="square" tIns="68575">
            <a:noAutofit/>
          </a:bodyPr>
          <a:lstStyle>
            <a:lvl1pPr indent="-342900" lvl="0" marL="457200" marR="0" rtl="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rtl="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298450" lvl="2" marL="13716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3pPr>
            <a:lvl4pPr indent="-298450" lvl="3" marL="18288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4pPr>
            <a:lvl5pPr indent="-298450" lvl="4" marL="22860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5pPr>
            <a:lvl6pPr indent="-304800" lvl="5" marL="27432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rtl="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
        <p:nvSpPr>
          <p:cNvPr id="20" name="Google Shape;20;p4"/>
          <p:cNvSpPr txBox="1"/>
          <p:nvPr>
            <p:ph idx="2" type="body"/>
          </p:nvPr>
        </p:nvSpPr>
        <p:spPr>
          <a:xfrm>
            <a:off x="4757905" y="1057746"/>
            <a:ext cx="4074300" cy="3416400"/>
          </a:xfrm>
          <a:prstGeom prst="rect">
            <a:avLst/>
          </a:prstGeom>
          <a:noFill/>
          <a:ln>
            <a:noFill/>
          </a:ln>
        </p:spPr>
        <p:txBody>
          <a:bodyPr anchorCtr="0" anchor="t" bIns="68575" lIns="68575" spcFirstLastPara="1" rIns="68575" wrap="square" tIns="68575">
            <a:noAutofit/>
          </a:bodyPr>
          <a:lstStyle>
            <a:lvl1pPr indent="-342900" lvl="0" marL="457200" marR="0" rtl="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rtl="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298450" lvl="2" marL="13716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3pPr>
            <a:lvl4pPr indent="-298450" lvl="3" marL="18288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4pPr>
            <a:lvl5pPr indent="-298450" lvl="4" marL="22860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5pPr>
            <a:lvl6pPr indent="-304800" lvl="5" marL="27432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rtl="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21" name="Google Shape;21;p4"/>
          <p:cNvPicPr preferRelativeResize="0"/>
          <p:nvPr/>
        </p:nvPicPr>
        <p:blipFill>
          <a:blip r:embed="rId2">
            <a:alphaModFix/>
          </a:blip>
          <a:stretch>
            <a:fillRect/>
          </a:stretch>
        </p:blipFill>
        <p:spPr>
          <a:xfrm>
            <a:off x="0" y="0"/>
            <a:ext cx="9144003" cy="178594"/>
          </a:xfrm>
          <a:prstGeom prst="rect">
            <a:avLst/>
          </a:prstGeom>
          <a:noFill/>
          <a:ln>
            <a:noFill/>
          </a:ln>
        </p:spPr>
      </p:pic>
      <p:sp>
        <p:nvSpPr>
          <p:cNvPr id="22" name="Google Shape;22;p4"/>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
        <p:nvSpPr>
          <p:cNvPr id="23" name="Google Shape;23;p4"/>
          <p:cNvSpPr txBox="1"/>
          <p:nvPr/>
        </p:nvSpPr>
        <p:spPr>
          <a:xfrm>
            <a:off x="6787521" y="47537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r>
              <a:rPr lang="en" sz="800">
                <a:solidFill>
                  <a:srgbClr val="CFD5DC"/>
                </a:solidFill>
                <a:latin typeface="Roboto"/>
                <a:ea typeface="Roboto"/>
                <a:cs typeface="Roboto"/>
                <a:sym typeface="Roboto"/>
              </a:rPr>
              <a:t>© 2021 Geotab Inc. All Rights Reserved  |   </a:t>
            </a:r>
            <a:fld id="{00000000-1234-1234-1234-123412341234}" type="slidenum">
              <a:rPr lang="en" sz="800">
                <a:solidFill>
                  <a:srgbClr val="CFD5DC"/>
                </a:solidFill>
              </a:rPr>
              <a:t>‹#›</a:t>
            </a:fld>
            <a:endParaRPr sz="800">
              <a:solidFill>
                <a:srgbClr val="CFD5DC"/>
              </a:solidFill>
            </a:endParaRPr>
          </a:p>
        </p:txBody>
      </p:sp>
    </p:spTree>
  </p:cSld>
  <p:clrMapOvr>
    <a:masterClrMapping/>
  </p:clrMapOvr>
  <p:extLst>
    <p:ext uri="{DCECCB84-F9BA-43D5-87BE-67443E8EF086}">
      <p15:sldGuideLst>
        <p15:guide id="1" orient="horz" pos="1620">
          <p15:clr>
            <a:srgbClr val="F9AD4C"/>
          </p15:clr>
        </p15:guide>
        <p15:guide id="2" pos="5640">
          <p15:clr>
            <a:srgbClr val="F9AD4C"/>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cations slide">
  <p:cSld name="TITLE_1">
    <p:spTree>
      <p:nvGrpSpPr>
        <p:cNvPr id="24" name="Shape 24"/>
        <p:cNvGrpSpPr/>
        <p:nvPr/>
      </p:nvGrpSpPr>
      <p:grpSpPr>
        <a:xfrm>
          <a:off x="0" y="0"/>
          <a:ext cx="0" cy="0"/>
          <a:chOff x="0" y="0"/>
          <a:chExt cx="0" cy="0"/>
        </a:xfrm>
      </p:grpSpPr>
      <p:sp>
        <p:nvSpPr>
          <p:cNvPr id="25" name="Google Shape;25;p5"/>
          <p:cNvSpPr/>
          <p:nvPr/>
        </p:nvSpPr>
        <p:spPr>
          <a:xfrm>
            <a:off x="0" y="0"/>
            <a:ext cx="9144000" cy="5143500"/>
          </a:xfrm>
          <a:prstGeom prst="rect">
            <a:avLst/>
          </a:prstGeom>
          <a:gradFill>
            <a:gsLst>
              <a:gs pos="0">
                <a:srgbClr val="24477B"/>
              </a:gs>
              <a:gs pos="100000">
                <a:srgbClr val="0080B2"/>
              </a:gs>
            </a:gsLst>
            <a:lin ang="18900044"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5"/>
          <p:cNvSpPr txBox="1"/>
          <p:nvPr>
            <p:ph type="ctrTitle"/>
          </p:nvPr>
        </p:nvSpPr>
        <p:spPr>
          <a:xfrm>
            <a:off x="311700" y="445025"/>
            <a:ext cx="8520600" cy="747000"/>
          </a:xfrm>
          <a:prstGeom prst="rect">
            <a:avLst/>
          </a:prstGeom>
          <a:noFill/>
          <a:ln>
            <a:noFill/>
          </a:ln>
        </p:spPr>
        <p:txBody>
          <a:bodyPr anchorCtr="0" anchor="b" bIns="68575" lIns="68575" spcFirstLastPara="1" rIns="68575" wrap="square" tIns="68575">
            <a:noAutofit/>
          </a:bodyPr>
          <a:lstStyle>
            <a:lvl1pPr lvl="0" rtl="0">
              <a:lnSpc>
                <a:spcPct val="100000"/>
              </a:lnSpc>
              <a:spcBef>
                <a:spcPts val="0"/>
              </a:spcBef>
              <a:spcAft>
                <a:spcPts val="0"/>
              </a:spcAft>
              <a:buClr>
                <a:schemeClr val="accent2"/>
              </a:buClr>
              <a:buSzPts val="3800"/>
              <a:buNone/>
              <a:defRPr sz="3800">
                <a:solidFill>
                  <a:schemeClr val="accent2"/>
                </a:solidFill>
              </a:defRPr>
            </a:lvl1pPr>
            <a:lvl2pPr lvl="1" rtl="0">
              <a:lnSpc>
                <a:spcPct val="100000"/>
              </a:lnSpc>
              <a:spcBef>
                <a:spcPts val="0"/>
              </a:spcBef>
              <a:spcAft>
                <a:spcPts val="0"/>
              </a:spcAft>
              <a:buClr>
                <a:schemeClr val="accent2"/>
              </a:buClr>
              <a:buSzPts val="3900"/>
              <a:buNone/>
              <a:defRPr sz="5200">
                <a:solidFill>
                  <a:schemeClr val="accent2"/>
                </a:solidFill>
              </a:defRPr>
            </a:lvl2pPr>
            <a:lvl3pPr lvl="2" rtl="0">
              <a:lnSpc>
                <a:spcPct val="100000"/>
              </a:lnSpc>
              <a:spcBef>
                <a:spcPts val="0"/>
              </a:spcBef>
              <a:spcAft>
                <a:spcPts val="0"/>
              </a:spcAft>
              <a:buClr>
                <a:schemeClr val="accent2"/>
              </a:buClr>
              <a:buSzPts val="3900"/>
              <a:buNone/>
              <a:defRPr sz="5200">
                <a:solidFill>
                  <a:schemeClr val="accent2"/>
                </a:solidFill>
              </a:defRPr>
            </a:lvl3pPr>
            <a:lvl4pPr lvl="3" rtl="0">
              <a:lnSpc>
                <a:spcPct val="100000"/>
              </a:lnSpc>
              <a:spcBef>
                <a:spcPts val="0"/>
              </a:spcBef>
              <a:spcAft>
                <a:spcPts val="0"/>
              </a:spcAft>
              <a:buClr>
                <a:schemeClr val="accent2"/>
              </a:buClr>
              <a:buSzPts val="3900"/>
              <a:buNone/>
              <a:defRPr sz="5200">
                <a:solidFill>
                  <a:schemeClr val="accent2"/>
                </a:solidFill>
              </a:defRPr>
            </a:lvl4pPr>
            <a:lvl5pPr lvl="4" rtl="0">
              <a:lnSpc>
                <a:spcPct val="100000"/>
              </a:lnSpc>
              <a:spcBef>
                <a:spcPts val="0"/>
              </a:spcBef>
              <a:spcAft>
                <a:spcPts val="0"/>
              </a:spcAft>
              <a:buClr>
                <a:schemeClr val="accent2"/>
              </a:buClr>
              <a:buSzPts val="3900"/>
              <a:buNone/>
              <a:defRPr sz="5200">
                <a:solidFill>
                  <a:schemeClr val="accent2"/>
                </a:solidFill>
              </a:defRPr>
            </a:lvl5pPr>
            <a:lvl6pPr lvl="5" rtl="0">
              <a:lnSpc>
                <a:spcPct val="100000"/>
              </a:lnSpc>
              <a:spcBef>
                <a:spcPts val="0"/>
              </a:spcBef>
              <a:spcAft>
                <a:spcPts val="0"/>
              </a:spcAft>
              <a:buClr>
                <a:schemeClr val="accent2"/>
              </a:buClr>
              <a:buSzPts val="3900"/>
              <a:buNone/>
              <a:defRPr sz="5200">
                <a:solidFill>
                  <a:schemeClr val="accent2"/>
                </a:solidFill>
              </a:defRPr>
            </a:lvl6pPr>
            <a:lvl7pPr lvl="6" rtl="0">
              <a:lnSpc>
                <a:spcPct val="100000"/>
              </a:lnSpc>
              <a:spcBef>
                <a:spcPts val="0"/>
              </a:spcBef>
              <a:spcAft>
                <a:spcPts val="0"/>
              </a:spcAft>
              <a:buClr>
                <a:schemeClr val="accent2"/>
              </a:buClr>
              <a:buSzPts val="3900"/>
              <a:buNone/>
              <a:defRPr sz="5200">
                <a:solidFill>
                  <a:schemeClr val="accent2"/>
                </a:solidFill>
              </a:defRPr>
            </a:lvl7pPr>
            <a:lvl8pPr lvl="7" rtl="0">
              <a:lnSpc>
                <a:spcPct val="100000"/>
              </a:lnSpc>
              <a:spcBef>
                <a:spcPts val="0"/>
              </a:spcBef>
              <a:spcAft>
                <a:spcPts val="0"/>
              </a:spcAft>
              <a:buClr>
                <a:schemeClr val="accent2"/>
              </a:buClr>
              <a:buSzPts val="3900"/>
              <a:buNone/>
              <a:defRPr sz="5200">
                <a:solidFill>
                  <a:schemeClr val="accent2"/>
                </a:solidFill>
              </a:defRPr>
            </a:lvl8pPr>
            <a:lvl9pPr lvl="8" rtl="0">
              <a:lnSpc>
                <a:spcPct val="100000"/>
              </a:lnSpc>
              <a:spcBef>
                <a:spcPts val="0"/>
              </a:spcBef>
              <a:spcAft>
                <a:spcPts val="0"/>
              </a:spcAft>
              <a:buClr>
                <a:schemeClr val="accent2"/>
              </a:buClr>
              <a:buSzPts val="3900"/>
              <a:buNone/>
              <a:defRPr sz="5200">
                <a:solidFill>
                  <a:schemeClr val="accent2"/>
                </a:solidFill>
              </a:defRPr>
            </a:lvl9pPr>
          </a:lstStyle>
          <a:p/>
        </p:txBody>
      </p:sp>
      <p:sp>
        <p:nvSpPr>
          <p:cNvPr id="27" name="Google Shape;27;p5"/>
          <p:cNvSpPr txBox="1"/>
          <p:nvPr>
            <p:ph idx="1" type="subTitle"/>
          </p:nvPr>
        </p:nvSpPr>
        <p:spPr>
          <a:xfrm>
            <a:off x="311700" y="1229100"/>
            <a:ext cx="8520600" cy="420600"/>
          </a:xfrm>
          <a:prstGeom prst="rect">
            <a:avLst/>
          </a:prstGeom>
          <a:noFill/>
          <a:ln>
            <a:noFill/>
          </a:ln>
        </p:spPr>
        <p:txBody>
          <a:bodyPr anchorCtr="0" anchor="t" bIns="68575" lIns="68575" spcFirstLastPara="1" rIns="68575" wrap="square" tIns="68575">
            <a:noAutofit/>
          </a:bodyPr>
          <a:lstStyle>
            <a:lvl1pPr lvl="0" rtl="0">
              <a:lnSpc>
                <a:spcPct val="100000"/>
              </a:lnSpc>
              <a:spcBef>
                <a:spcPts val="0"/>
              </a:spcBef>
              <a:spcAft>
                <a:spcPts val="0"/>
              </a:spcAft>
              <a:buClr>
                <a:schemeClr val="accent2"/>
              </a:buClr>
              <a:buSzPts val="1800"/>
              <a:buNone/>
              <a:defRPr sz="1800">
                <a:solidFill>
                  <a:schemeClr val="accent2"/>
                </a:solidFill>
              </a:defRPr>
            </a:lvl1pPr>
            <a:lvl2pPr lvl="1" rtl="0">
              <a:lnSpc>
                <a:spcPct val="100000"/>
              </a:lnSpc>
              <a:spcBef>
                <a:spcPts val="0"/>
              </a:spcBef>
              <a:spcAft>
                <a:spcPts val="0"/>
              </a:spcAft>
              <a:buClr>
                <a:schemeClr val="accent2"/>
              </a:buClr>
              <a:buSzPts val="1100"/>
              <a:buNone/>
              <a:defRPr>
                <a:solidFill>
                  <a:schemeClr val="accent2"/>
                </a:solidFill>
              </a:defRPr>
            </a:lvl2pPr>
            <a:lvl3pPr lvl="2" rtl="0">
              <a:lnSpc>
                <a:spcPct val="100000"/>
              </a:lnSpc>
              <a:spcBef>
                <a:spcPts val="0"/>
              </a:spcBef>
              <a:spcAft>
                <a:spcPts val="0"/>
              </a:spcAft>
              <a:buClr>
                <a:schemeClr val="accent2"/>
              </a:buClr>
              <a:buSzPts val="1800"/>
              <a:buNone/>
              <a:defRPr sz="1800">
                <a:solidFill>
                  <a:schemeClr val="accent2"/>
                </a:solidFill>
              </a:defRPr>
            </a:lvl3pPr>
            <a:lvl4pPr lvl="3" rtl="0">
              <a:lnSpc>
                <a:spcPct val="100000"/>
              </a:lnSpc>
              <a:spcBef>
                <a:spcPts val="0"/>
              </a:spcBef>
              <a:spcAft>
                <a:spcPts val="0"/>
              </a:spcAft>
              <a:buClr>
                <a:schemeClr val="accent2"/>
              </a:buClr>
              <a:buSzPts val="1800"/>
              <a:buNone/>
              <a:defRPr sz="1800">
                <a:solidFill>
                  <a:schemeClr val="accent2"/>
                </a:solidFill>
              </a:defRPr>
            </a:lvl4pPr>
            <a:lvl5pPr lvl="4" rtl="0">
              <a:lnSpc>
                <a:spcPct val="100000"/>
              </a:lnSpc>
              <a:spcBef>
                <a:spcPts val="0"/>
              </a:spcBef>
              <a:spcAft>
                <a:spcPts val="0"/>
              </a:spcAft>
              <a:buClr>
                <a:schemeClr val="accent2"/>
              </a:buClr>
              <a:buSzPts val="1800"/>
              <a:buNone/>
              <a:defRPr sz="1800">
                <a:solidFill>
                  <a:schemeClr val="accent2"/>
                </a:solidFill>
              </a:defRPr>
            </a:lvl5pPr>
            <a:lvl6pPr lvl="5" rtl="0">
              <a:lnSpc>
                <a:spcPct val="100000"/>
              </a:lnSpc>
              <a:spcBef>
                <a:spcPts val="0"/>
              </a:spcBef>
              <a:spcAft>
                <a:spcPts val="0"/>
              </a:spcAft>
              <a:buClr>
                <a:schemeClr val="accent2"/>
              </a:buClr>
              <a:buSzPts val="1800"/>
              <a:buNone/>
              <a:defRPr sz="1800">
                <a:solidFill>
                  <a:schemeClr val="accent2"/>
                </a:solidFill>
              </a:defRPr>
            </a:lvl6pPr>
            <a:lvl7pPr lvl="6" rtl="0">
              <a:lnSpc>
                <a:spcPct val="100000"/>
              </a:lnSpc>
              <a:spcBef>
                <a:spcPts val="0"/>
              </a:spcBef>
              <a:spcAft>
                <a:spcPts val="0"/>
              </a:spcAft>
              <a:buClr>
                <a:schemeClr val="accent2"/>
              </a:buClr>
              <a:buSzPts val="1800"/>
              <a:buNone/>
              <a:defRPr sz="1800">
                <a:solidFill>
                  <a:schemeClr val="accent2"/>
                </a:solidFill>
              </a:defRPr>
            </a:lvl7pPr>
            <a:lvl8pPr lvl="7" rtl="0">
              <a:lnSpc>
                <a:spcPct val="100000"/>
              </a:lnSpc>
              <a:spcBef>
                <a:spcPts val="0"/>
              </a:spcBef>
              <a:spcAft>
                <a:spcPts val="0"/>
              </a:spcAft>
              <a:buClr>
                <a:schemeClr val="accent2"/>
              </a:buClr>
              <a:buSzPts val="1800"/>
              <a:buNone/>
              <a:defRPr sz="1800">
                <a:solidFill>
                  <a:schemeClr val="accent2"/>
                </a:solidFill>
              </a:defRPr>
            </a:lvl8pPr>
            <a:lvl9pPr lvl="8" rtl="0">
              <a:lnSpc>
                <a:spcPct val="100000"/>
              </a:lnSpc>
              <a:spcBef>
                <a:spcPts val="0"/>
              </a:spcBef>
              <a:spcAft>
                <a:spcPts val="0"/>
              </a:spcAft>
              <a:buClr>
                <a:schemeClr val="accent2"/>
              </a:buClr>
              <a:buSzPts val="1800"/>
              <a:buNone/>
              <a:defRPr sz="1800">
                <a:solidFill>
                  <a:schemeClr val="accent2"/>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CUSTOM_2">
    <p:spTree>
      <p:nvGrpSpPr>
        <p:cNvPr id="28" name="Shape 28"/>
        <p:cNvGrpSpPr/>
        <p:nvPr/>
      </p:nvGrpSpPr>
      <p:grpSpPr>
        <a:xfrm>
          <a:off x="0" y="0"/>
          <a:ext cx="0" cy="0"/>
          <a:chOff x="0" y="0"/>
          <a:chExt cx="0" cy="0"/>
        </a:xfrm>
      </p:grpSpPr>
      <p:sp>
        <p:nvSpPr>
          <p:cNvPr id="29" name="Google Shape;29;p6"/>
          <p:cNvSpPr txBox="1"/>
          <p:nvPr>
            <p:ph type="title"/>
          </p:nvPr>
        </p:nvSpPr>
        <p:spPr>
          <a:xfrm>
            <a:off x="311700" y="445025"/>
            <a:ext cx="8520600" cy="572700"/>
          </a:xfrm>
          <a:prstGeom prst="rect">
            <a:avLst/>
          </a:prstGeom>
        </p:spPr>
        <p:txBody>
          <a:bodyPr anchorCtr="0" anchor="t" bIns="68575" lIns="68575" spcFirstLastPara="1" rIns="68575" wrap="square" tIns="6857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0" name="Google Shape;30;p6"/>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rtl="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rtl="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298450" lvl="2" marL="13716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3pPr>
            <a:lvl4pPr indent="-298450" lvl="3" marL="18288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4pPr>
            <a:lvl5pPr indent="-298450" lvl="4" marL="22860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5pPr>
            <a:lvl6pPr indent="-304800" lvl="5" marL="27432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rtl="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
        <p:nvSpPr>
          <p:cNvPr id="31" name="Google Shape;31;p6"/>
          <p:cNvSpPr txBox="1"/>
          <p:nvPr/>
        </p:nvSpPr>
        <p:spPr>
          <a:xfrm>
            <a:off x="6787521" y="47537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r>
              <a:rPr lang="en" sz="800">
                <a:solidFill>
                  <a:srgbClr val="CFD5DC"/>
                </a:solidFill>
                <a:latin typeface="Roboto"/>
                <a:ea typeface="Roboto"/>
                <a:cs typeface="Roboto"/>
                <a:sym typeface="Roboto"/>
              </a:rPr>
              <a:t>© 2021 Geotab Inc. All Rights Reserved  |   </a:t>
            </a:r>
            <a:fld id="{00000000-1234-1234-1234-123412341234}" type="slidenum">
              <a:rPr lang="en" sz="800">
                <a:solidFill>
                  <a:srgbClr val="CFD5DC"/>
                </a:solidFill>
              </a:rPr>
              <a:t>‹#›</a:t>
            </a:fld>
            <a:endParaRPr sz="800">
              <a:solidFill>
                <a:srgbClr val="CFD5DC"/>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 Title Slide">
  <p:cSld name="TITLE_1_4">
    <p:spTree>
      <p:nvGrpSpPr>
        <p:cNvPr id="32" name="Shape 32"/>
        <p:cNvGrpSpPr/>
        <p:nvPr/>
      </p:nvGrpSpPr>
      <p:grpSpPr>
        <a:xfrm>
          <a:off x="0" y="0"/>
          <a:ext cx="0" cy="0"/>
          <a:chOff x="0" y="0"/>
          <a:chExt cx="0" cy="0"/>
        </a:xfrm>
      </p:grpSpPr>
      <p:pic>
        <p:nvPicPr>
          <p:cNvPr id="33" name="Google Shape;33;p7"/>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4" name="Google Shape;34;p7"/>
          <p:cNvSpPr txBox="1"/>
          <p:nvPr>
            <p:ph type="ctrTitle"/>
          </p:nvPr>
        </p:nvSpPr>
        <p:spPr>
          <a:xfrm>
            <a:off x="311700" y="445025"/>
            <a:ext cx="4367100" cy="747000"/>
          </a:xfrm>
          <a:prstGeom prst="rect">
            <a:avLst/>
          </a:prstGeom>
          <a:noFill/>
          <a:ln>
            <a:noFill/>
          </a:ln>
        </p:spPr>
        <p:txBody>
          <a:bodyPr anchorCtr="0" anchor="t" bIns="68575" lIns="68575" spcFirstLastPara="1" rIns="68575" wrap="square" tIns="68575">
            <a:noAutofit/>
          </a:bodyPr>
          <a:lstStyle>
            <a:lvl1pPr lvl="0" rtl="0">
              <a:lnSpc>
                <a:spcPct val="100000"/>
              </a:lnSpc>
              <a:spcBef>
                <a:spcPts val="0"/>
              </a:spcBef>
              <a:spcAft>
                <a:spcPts val="0"/>
              </a:spcAft>
              <a:buClr>
                <a:schemeClr val="accent2"/>
              </a:buClr>
              <a:buSzPts val="3800"/>
              <a:buNone/>
              <a:defRPr sz="3800">
                <a:solidFill>
                  <a:schemeClr val="accent2"/>
                </a:solidFill>
              </a:defRPr>
            </a:lvl1pPr>
            <a:lvl2pPr lvl="1" rtl="0">
              <a:lnSpc>
                <a:spcPct val="100000"/>
              </a:lnSpc>
              <a:spcBef>
                <a:spcPts val="0"/>
              </a:spcBef>
              <a:spcAft>
                <a:spcPts val="0"/>
              </a:spcAft>
              <a:buClr>
                <a:schemeClr val="accent2"/>
              </a:buClr>
              <a:buSzPts val="3900"/>
              <a:buNone/>
              <a:defRPr sz="5200">
                <a:solidFill>
                  <a:schemeClr val="accent2"/>
                </a:solidFill>
              </a:defRPr>
            </a:lvl2pPr>
            <a:lvl3pPr lvl="2" rtl="0">
              <a:lnSpc>
                <a:spcPct val="100000"/>
              </a:lnSpc>
              <a:spcBef>
                <a:spcPts val="0"/>
              </a:spcBef>
              <a:spcAft>
                <a:spcPts val="0"/>
              </a:spcAft>
              <a:buClr>
                <a:schemeClr val="accent2"/>
              </a:buClr>
              <a:buSzPts val="3900"/>
              <a:buNone/>
              <a:defRPr sz="5200">
                <a:solidFill>
                  <a:schemeClr val="accent2"/>
                </a:solidFill>
              </a:defRPr>
            </a:lvl3pPr>
            <a:lvl4pPr lvl="3" rtl="0">
              <a:lnSpc>
                <a:spcPct val="100000"/>
              </a:lnSpc>
              <a:spcBef>
                <a:spcPts val="0"/>
              </a:spcBef>
              <a:spcAft>
                <a:spcPts val="0"/>
              </a:spcAft>
              <a:buClr>
                <a:schemeClr val="accent2"/>
              </a:buClr>
              <a:buSzPts val="3900"/>
              <a:buNone/>
              <a:defRPr sz="5200">
                <a:solidFill>
                  <a:schemeClr val="accent2"/>
                </a:solidFill>
              </a:defRPr>
            </a:lvl4pPr>
            <a:lvl5pPr lvl="4" rtl="0">
              <a:lnSpc>
                <a:spcPct val="100000"/>
              </a:lnSpc>
              <a:spcBef>
                <a:spcPts val="0"/>
              </a:spcBef>
              <a:spcAft>
                <a:spcPts val="0"/>
              </a:spcAft>
              <a:buClr>
                <a:schemeClr val="accent2"/>
              </a:buClr>
              <a:buSzPts val="3900"/>
              <a:buNone/>
              <a:defRPr sz="5200">
                <a:solidFill>
                  <a:schemeClr val="accent2"/>
                </a:solidFill>
              </a:defRPr>
            </a:lvl5pPr>
            <a:lvl6pPr lvl="5" rtl="0">
              <a:lnSpc>
                <a:spcPct val="100000"/>
              </a:lnSpc>
              <a:spcBef>
                <a:spcPts val="0"/>
              </a:spcBef>
              <a:spcAft>
                <a:spcPts val="0"/>
              </a:spcAft>
              <a:buClr>
                <a:schemeClr val="accent2"/>
              </a:buClr>
              <a:buSzPts val="3900"/>
              <a:buNone/>
              <a:defRPr sz="5200">
                <a:solidFill>
                  <a:schemeClr val="accent2"/>
                </a:solidFill>
              </a:defRPr>
            </a:lvl6pPr>
            <a:lvl7pPr lvl="6" rtl="0">
              <a:lnSpc>
                <a:spcPct val="100000"/>
              </a:lnSpc>
              <a:spcBef>
                <a:spcPts val="0"/>
              </a:spcBef>
              <a:spcAft>
                <a:spcPts val="0"/>
              </a:spcAft>
              <a:buClr>
                <a:schemeClr val="accent2"/>
              </a:buClr>
              <a:buSzPts val="3900"/>
              <a:buNone/>
              <a:defRPr sz="5200">
                <a:solidFill>
                  <a:schemeClr val="accent2"/>
                </a:solidFill>
              </a:defRPr>
            </a:lvl7pPr>
            <a:lvl8pPr lvl="7" rtl="0">
              <a:lnSpc>
                <a:spcPct val="100000"/>
              </a:lnSpc>
              <a:spcBef>
                <a:spcPts val="0"/>
              </a:spcBef>
              <a:spcAft>
                <a:spcPts val="0"/>
              </a:spcAft>
              <a:buClr>
                <a:schemeClr val="accent2"/>
              </a:buClr>
              <a:buSzPts val="3900"/>
              <a:buNone/>
              <a:defRPr sz="5200">
                <a:solidFill>
                  <a:schemeClr val="accent2"/>
                </a:solidFill>
              </a:defRPr>
            </a:lvl8pPr>
            <a:lvl9pPr lvl="8" rtl="0">
              <a:lnSpc>
                <a:spcPct val="100000"/>
              </a:lnSpc>
              <a:spcBef>
                <a:spcPts val="0"/>
              </a:spcBef>
              <a:spcAft>
                <a:spcPts val="0"/>
              </a:spcAft>
              <a:buClr>
                <a:schemeClr val="accent2"/>
              </a:buClr>
              <a:buSzPts val="3900"/>
              <a:buNone/>
              <a:defRPr sz="5200">
                <a:solidFill>
                  <a:schemeClr val="accent2"/>
                </a:solidFill>
              </a:defRPr>
            </a:lvl9pPr>
          </a:lstStyle>
          <a:p/>
        </p:txBody>
      </p:sp>
      <p:sp>
        <p:nvSpPr>
          <p:cNvPr id="35" name="Google Shape;35;p7"/>
          <p:cNvSpPr txBox="1"/>
          <p:nvPr>
            <p:ph idx="1" type="subTitle"/>
          </p:nvPr>
        </p:nvSpPr>
        <p:spPr>
          <a:xfrm>
            <a:off x="311700" y="1849275"/>
            <a:ext cx="3967500" cy="420600"/>
          </a:xfrm>
          <a:prstGeom prst="rect">
            <a:avLst/>
          </a:prstGeom>
          <a:noFill/>
          <a:ln>
            <a:noFill/>
          </a:ln>
        </p:spPr>
        <p:txBody>
          <a:bodyPr anchorCtr="0" anchor="t" bIns="68575" lIns="68575" spcFirstLastPara="1" rIns="68575" wrap="square" tIns="68575">
            <a:noAutofit/>
          </a:bodyPr>
          <a:lstStyle>
            <a:lvl1pPr lvl="0" rtl="0">
              <a:lnSpc>
                <a:spcPct val="100000"/>
              </a:lnSpc>
              <a:spcBef>
                <a:spcPts val="0"/>
              </a:spcBef>
              <a:spcAft>
                <a:spcPts val="0"/>
              </a:spcAft>
              <a:buClr>
                <a:schemeClr val="accent2"/>
              </a:buClr>
              <a:buSzPts val="1800"/>
              <a:buNone/>
              <a:defRPr sz="1800">
                <a:solidFill>
                  <a:schemeClr val="accent2"/>
                </a:solidFill>
              </a:defRPr>
            </a:lvl1pPr>
            <a:lvl2pPr lvl="1" rtl="0">
              <a:lnSpc>
                <a:spcPct val="100000"/>
              </a:lnSpc>
              <a:spcBef>
                <a:spcPts val="0"/>
              </a:spcBef>
              <a:spcAft>
                <a:spcPts val="0"/>
              </a:spcAft>
              <a:buClr>
                <a:schemeClr val="accent2"/>
              </a:buClr>
              <a:buSzPts val="1100"/>
              <a:buNone/>
              <a:defRPr>
                <a:solidFill>
                  <a:schemeClr val="accent2"/>
                </a:solidFill>
              </a:defRPr>
            </a:lvl2pPr>
            <a:lvl3pPr lvl="2" rtl="0">
              <a:lnSpc>
                <a:spcPct val="100000"/>
              </a:lnSpc>
              <a:spcBef>
                <a:spcPts val="0"/>
              </a:spcBef>
              <a:spcAft>
                <a:spcPts val="0"/>
              </a:spcAft>
              <a:buClr>
                <a:schemeClr val="accent2"/>
              </a:buClr>
              <a:buSzPts val="1800"/>
              <a:buNone/>
              <a:defRPr sz="1800">
                <a:solidFill>
                  <a:schemeClr val="accent2"/>
                </a:solidFill>
              </a:defRPr>
            </a:lvl3pPr>
            <a:lvl4pPr lvl="3" rtl="0">
              <a:lnSpc>
                <a:spcPct val="100000"/>
              </a:lnSpc>
              <a:spcBef>
                <a:spcPts val="0"/>
              </a:spcBef>
              <a:spcAft>
                <a:spcPts val="0"/>
              </a:spcAft>
              <a:buClr>
                <a:schemeClr val="accent2"/>
              </a:buClr>
              <a:buSzPts val="1800"/>
              <a:buNone/>
              <a:defRPr sz="1800">
                <a:solidFill>
                  <a:schemeClr val="accent2"/>
                </a:solidFill>
              </a:defRPr>
            </a:lvl4pPr>
            <a:lvl5pPr lvl="4" rtl="0">
              <a:lnSpc>
                <a:spcPct val="100000"/>
              </a:lnSpc>
              <a:spcBef>
                <a:spcPts val="0"/>
              </a:spcBef>
              <a:spcAft>
                <a:spcPts val="0"/>
              </a:spcAft>
              <a:buClr>
                <a:schemeClr val="accent2"/>
              </a:buClr>
              <a:buSzPts val="1800"/>
              <a:buNone/>
              <a:defRPr sz="1800">
                <a:solidFill>
                  <a:schemeClr val="accent2"/>
                </a:solidFill>
              </a:defRPr>
            </a:lvl5pPr>
            <a:lvl6pPr lvl="5" rtl="0">
              <a:lnSpc>
                <a:spcPct val="100000"/>
              </a:lnSpc>
              <a:spcBef>
                <a:spcPts val="0"/>
              </a:spcBef>
              <a:spcAft>
                <a:spcPts val="0"/>
              </a:spcAft>
              <a:buClr>
                <a:schemeClr val="accent2"/>
              </a:buClr>
              <a:buSzPts val="1800"/>
              <a:buNone/>
              <a:defRPr sz="1800">
                <a:solidFill>
                  <a:schemeClr val="accent2"/>
                </a:solidFill>
              </a:defRPr>
            </a:lvl6pPr>
            <a:lvl7pPr lvl="6" rtl="0">
              <a:lnSpc>
                <a:spcPct val="100000"/>
              </a:lnSpc>
              <a:spcBef>
                <a:spcPts val="0"/>
              </a:spcBef>
              <a:spcAft>
                <a:spcPts val="0"/>
              </a:spcAft>
              <a:buClr>
                <a:schemeClr val="accent2"/>
              </a:buClr>
              <a:buSzPts val="1800"/>
              <a:buNone/>
              <a:defRPr sz="1800">
                <a:solidFill>
                  <a:schemeClr val="accent2"/>
                </a:solidFill>
              </a:defRPr>
            </a:lvl7pPr>
            <a:lvl8pPr lvl="7" rtl="0">
              <a:lnSpc>
                <a:spcPct val="100000"/>
              </a:lnSpc>
              <a:spcBef>
                <a:spcPts val="0"/>
              </a:spcBef>
              <a:spcAft>
                <a:spcPts val="0"/>
              </a:spcAft>
              <a:buClr>
                <a:schemeClr val="accent2"/>
              </a:buClr>
              <a:buSzPts val="1800"/>
              <a:buNone/>
              <a:defRPr sz="1800">
                <a:solidFill>
                  <a:schemeClr val="accent2"/>
                </a:solidFill>
              </a:defRPr>
            </a:lvl8pPr>
            <a:lvl9pPr lvl="8" rtl="0">
              <a:lnSpc>
                <a:spcPct val="100000"/>
              </a:lnSpc>
              <a:spcBef>
                <a:spcPts val="0"/>
              </a:spcBef>
              <a:spcAft>
                <a:spcPts val="0"/>
              </a:spcAft>
              <a:buClr>
                <a:schemeClr val="accent2"/>
              </a:buClr>
              <a:buSzPts val="1800"/>
              <a:buNone/>
              <a:defRPr sz="1800">
                <a:solidFill>
                  <a:schemeClr val="accent2"/>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divider slide">
  <p:cSld name="TITLE_1_3_1">
    <p:bg>
      <p:bgPr>
        <a:solidFill>
          <a:schemeClr val="dk1"/>
        </a:solidFill>
      </p:bgPr>
    </p:bg>
    <p:spTree>
      <p:nvGrpSpPr>
        <p:cNvPr id="36" name="Shape 36"/>
        <p:cNvGrpSpPr/>
        <p:nvPr/>
      </p:nvGrpSpPr>
      <p:grpSpPr>
        <a:xfrm>
          <a:off x="0" y="0"/>
          <a:ext cx="0" cy="0"/>
          <a:chOff x="0" y="0"/>
          <a:chExt cx="0" cy="0"/>
        </a:xfrm>
      </p:grpSpPr>
      <p:pic>
        <p:nvPicPr>
          <p:cNvPr id="37" name="Google Shape;37;p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38" name="Google Shape;38;p8"/>
          <p:cNvSpPr txBox="1"/>
          <p:nvPr>
            <p:ph type="ctrTitle"/>
          </p:nvPr>
        </p:nvSpPr>
        <p:spPr>
          <a:xfrm>
            <a:off x="311700" y="445025"/>
            <a:ext cx="4396200" cy="747000"/>
          </a:xfrm>
          <a:prstGeom prst="rect">
            <a:avLst/>
          </a:prstGeom>
          <a:noFill/>
          <a:ln>
            <a:noFill/>
          </a:ln>
        </p:spPr>
        <p:txBody>
          <a:bodyPr anchorCtr="0" anchor="t" bIns="68575" lIns="68575" spcFirstLastPara="1" rIns="68575" wrap="square" tIns="68575">
            <a:noAutofit/>
          </a:bodyPr>
          <a:lstStyle>
            <a:lvl1pPr lvl="0" rtl="0">
              <a:lnSpc>
                <a:spcPct val="100000"/>
              </a:lnSpc>
              <a:spcBef>
                <a:spcPts val="0"/>
              </a:spcBef>
              <a:spcAft>
                <a:spcPts val="0"/>
              </a:spcAft>
              <a:buClr>
                <a:schemeClr val="accent2"/>
              </a:buClr>
              <a:buSzPts val="3800"/>
              <a:buNone/>
              <a:defRPr sz="3800">
                <a:solidFill>
                  <a:schemeClr val="accent2"/>
                </a:solidFill>
              </a:defRPr>
            </a:lvl1pPr>
            <a:lvl2pPr lvl="1" rtl="0">
              <a:lnSpc>
                <a:spcPct val="100000"/>
              </a:lnSpc>
              <a:spcBef>
                <a:spcPts val="0"/>
              </a:spcBef>
              <a:spcAft>
                <a:spcPts val="0"/>
              </a:spcAft>
              <a:buClr>
                <a:schemeClr val="accent2"/>
              </a:buClr>
              <a:buSzPts val="3900"/>
              <a:buNone/>
              <a:defRPr sz="5200">
                <a:solidFill>
                  <a:schemeClr val="accent2"/>
                </a:solidFill>
              </a:defRPr>
            </a:lvl2pPr>
            <a:lvl3pPr lvl="2" rtl="0">
              <a:lnSpc>
                <a:spcPct val="100000"/>
              </a:lnSpc>
              <a:spcBef>
                <a:spcPts val="0"/>
              </a:spcBef>
              <a:spcAft>
                <a:spcPts val="0"/>
              </a:spcAft>
              <a:buClr>
                <a:schemeClr val="accent2"/>
              </a:buClr>
              <a:buSzPts val="3900"/>
              <a:buNone/>
              <a:defRPr sz="5200">
                <a:solidFill>
                  <a:schemeClr val="accent2"/>
                </a:solidFill>
              </a:defRPr>
            </a:lvl3pPr>
            <a:lvl4pPr lvl="3" rtl="0">
              <a:lnSpc>
                <a:spcPct val="100000"/>
              </a:lnSpc>
              <a:spcBef>
                <a:spcPts val="0"/>
              </a:spcBef>
              <a:spcAft>
                <a:spcPts val="0"/>
              </a:spcAft>
              <a:buClr>
                <a:schemeClr val="accent2"/>
              </a:buClr>
              <a:buSzPts val="3900"/>
              <a:buNone/>
              <a:defRPr sz="5200">
                <a:solidFill>
                  <a:schemeClr val="accent2"/>
                </a:solidFill>
              </a:defRPr>
            </a:lvl4pPr>
            <a:lvl5pPr lvl="4" rtl="0">
              <a:lnSpc>
                <a:spcPct val="100000"/>
              </a:lnSpc>
              <a:spcBef>
                <a:spcPts val="0"/>
              </a:spcBef>
              <a:spcAft>
                <a:spcPts val="0"/>
              </a:spcAft>
              <a:buClr>
                <a:schemeClr val="accent2"/>
              </a:buClr>
              <a:buSzPts val="3900"/>
              <a:buNone/>
              <a:defRPr sz="5200">
                <a:solidFill>
                  <a:schemeClr val="accent2"/>
                </a:solidFill>
              </a:defRPr>
            </a:lvl5pPr>
            <a:lvl6pPr lvl="5" rtl="0">
              <a:lnSpc>
                <a:spcPct val="100000"/>
              </a:lnSpc>
              <a:spcBef>
                <a:spcPts val="0"/>
              </a:spcBef>
              <a:spcAft>
                <a:spcPts val="0"/>
              </a:spcAft>
              <a:buClr>
                <a:schemeClr val="accent2"/>
              </a:buClr>
              <a:buSzPts val="3900"/>
              <a:buNone/>
              <a:defRPr sz="5200">
                <a:solidFill>
                  <a:schemeClr val="accent2"/>
                </a:solidFill>
              </a:defRPr>
            </a:lvl6pPr>
            <a:lvl7pPr lvl="6" rtl="0">
              <a:lnSpc>
                <a:spcPct val="100000"/>
              </a:lnSpc>
              <a:spcBef>
                <a:spcPts val="0"/>
              </a:spcBef>
              <a:spcAft>
                <a:spcPts val="0"/>
              </a:spcAft>
              <a:buClr>
                <a:schemeClr val="accent2"/>
              </a:buClr>
              <a:buSzPts val="3900"/>
              <a:buNone/>
              <a:defRPr sz="5200">
                <a:solidFill>
                  <a:schemeClr val="accent2"/>
                </a:solidFill>
              </a:defRPr>
            </a:lvl7pPr>
            <a:lvl8pPr lvl="7" rtl="0">
              <a:lnSpc>
                <a:spcPct val="100000"/>
              </a:lnSpc>
              <a:spcBef>
                <a:spcPts val="0"/>
              </a:spcBef>
              <a:spcAft>
                <a:spcPts val="0"/>
              </a:spcAft>
              <a:buClr>
                <a:schemeClr val="accent2"/>
              </a:buClr>
              <a:buSzPts val="3900"/>
              <a:buNone/>
              <a:defRPr sz="5200">
                <a:solidFill>
                  <a:schemeClr val="accent2"/>
                </a:solidFill>
              </a:defRPr>
            </a:lvl8pPr>
            <a:lvl9pPr lvl="8" rtl="0">
              <a:lnSpc>
                <a:spcPct val="100000"/>
              </a:lnSpc>
              <a:spcBef>
                <a:spcPts val="0"/>
              </a:spcBef>
              <a:spcAft>
                <a:spcPts val="0"/>
              </a:spcAft>
              <a:buClr>
                <a:schemeClr val="accent2"/>
              </a:buClr>
              <a:buSzPts val="3900"/>
              <a:buNone/>
              <a:defRPr sz="5200">
                <a:solidFill>
                  <a:schemeClr val="accent2"/>
                </a:solidFill>
              </a:defRPr>
            </a:lvl9pPr>
          </a:lstStyle>
          <a:p/>
        </p:txBody>
      </p:sp>
      <p:sp>
        <p:nvSpPr>
          <p:cNvPr id="39" name="Google Shape;39;p8"/>
          <p:cNvSpPr txBox="1"/>
          <p:nvPr>
            <p:ph idx="1" type="subTitle"/>
          </p:nvPr>
        </p:nvSpPr>
        <p:spPr>
          <a:xfrm>
            <a:off x="311700" y="1849275"/>
            <a:ext cx="3967500" cy="420600"/>
          </a:xfrm>
          <a:prstGeom prst="rect">
            <a:avLst/>
          </a:prstGeom>
          <a:noFill/>
          <a:ln>
            <a:noFill/>
          </a:ln>
        </p:spPr>
        <p:txBody>
          <a:bodyPr anchorCtr="0" anchor="t" bIns="68575" lIns="68575" spcFirstLastPara="1" rIns="68575" wrap="square" tIns="68575">
            <a:noAutofit/>
          </a:bodyPr>
          <a:lstStyle>
            <a:lvl1pPr lvl="0" rtl="0">
              <a:lnSpc>
                <a:spcPct val="100000"/>
              </a:lnSpc>
              <a:spcBef>
                <a:spcPts val="0"/>
              </a:spcBef>
              <a:spcAft>
                <a:spcPts val="0"/>
              </a:spcAft>
              <a:buClr>
                <a:schemeClr val="accent2"/>
              </a:buClr>
              <a:buSzPts val="1800"/>
              <a:buNone/>
              <a:defRPr sz="1800">
                <a:solidFill>
                  <a:schemeClr val="accent2"/>
                </a:solidFill>
              </a:defRPr>
            </a:lvl1pPr>
            <a:lvl2pPr lvl="1" rtl="0">
              <a:lnSpc>
                <a:spcPct val="100000"/>
              </a:lnSpc>
              <a:spcBef>
                <a:spcPts val="0"/>
              </a:spcBef>
              <a:spcAft>
                <a:spcPts val="0"/>
              </a:spcAft>
              <a:buClr>
                <a:schemeClr val="accent2"/>
              </a:buClr>
              <a:buSzPts val="1100"/>
              <a:buNone/>
              <a:defRPr>
                <a:solidFill>
                  <a:schemeClr val="accent2"/>
                </a:solidFill>
              </a:defRPr>
            </a:lvl2pPr>
            <a:lvl3pPr lvl="2" rtl="0">
              <a:lnSpc>
                <a:spcPct val="100000"/>
              </a:lnSpc>
              <a:spcBef>
                <a:spcPts val="0"/>
              </a:spcBef>
              <a:spcAft>
                <a:spcPts val="0"/>
              </a:spcAft>
              <a:buClr>
                <a:schemeClr val="accent2"/>
              </a:buClr>
              <a:buSzPts val="1800"/>
              <a:buNone/>
              <a:defRPr sz="1800">
                <a:solidFill>
                  <a:schemeClr val="accent2"/>
                </a:solidFill>
              </a:defRPr>
            </a:lvl3pPr>
            <a:lvl4pPr lvl="3" rtl="0">
              <a:lnSpc>
                <a:spcPct val="100000"/>
              </a:lnSpc>
              <a:spcBef>
                <a:spcPts val="0"/>
              </a:spcBef>
              <a:spcAft>
                <a:spcPts val="0"/>
              </a:spcAft>
              <a:buClr>
                <a:schemeClr val="accent2"/>
              </a:buClr>
              <a:buSzPts val="1800"/>
              <a:buNone/>
              <a:defRPr sz="1800">
                <a:solidFill>
                  <a:schemeClr val="accent2"/>
                </a:solidFill>
              </a:defRPr>
            </a:lvl4pPr>
            <a:lvl5pPr lvl="4" rtl="0">
              <a:lnSpc>
                <a:spcPct val="100000"/>
              </a:lnSpc>
              <a:spcBef>
                <a:spcPts val="0"/>
              </a:spcBef>
              <a:spcAft>
                <a:spcPts val="0"/>
              </a:spcAft>
              <a:buClr>
                <a:schemeClr val="accent2"/>
              </a:buClr>
              <a:buSzPts val="1800"/>
              <a:buNone/>
              <a:defRPr sz="1800">
                <a:solidFill>
                  <a:schemeClr val="accent2"/>
                </a:solidFill>
              </a:defRPr>
            </a:lvl5pPr>
            <a:lvl6pPr lvl="5" rtl="0">
              <a:lnSpc>
                <a:spcPct val="100000"/>
              </a:lnSpc>
              <a:spcBef>
                <a:spcPts val="0"/>
              </a:spcBef>
              <a:spcAft>
                <a:spcPts val="0"/>
              </a:spcAft>
              <a:buClr>
                <a:schemeClr val="accent2"/>
              </a:buClr>
              <a:buSzPts val="1800"/>
              <a:buNone/>
              <a:defRPr sz="1800">
                <a:solidFill>
                  <a:schemeClr val="accent2"/>
                </a:solidFill>
              </a:defRPr>
            </a:lvl6pPr>
            <a:lvl7pPr lvl="6" rtl="0">
              <a:lnSpc>
                <a:spcPct val="100000"/>
              </a:lnSpc>
              <a:spcBef>
                <a:spcPts val="0"/>
              </a:spcBef>
              <a:spcAft>
                <a:spcPts val="0"/>
              </a:spcAft>
              <a:buClr>
                <a:schemeClr val="accent2"/>
              </a:buClr>
              <a:buSzPts val="1800"/>
              <a:buNone/>
              <a:defRPr sz="1800">
                <a:solidFill>
                  <a:schemeClr val="accent2"/>
                </a:solidFill>
              </a:defRPr>
            </a:lvl7pPr>
            <a:lvl8pPr lvl="7" rtl="0">
              <a:lnSpc>
                <a:spcPct val="100000"/>
              </a:lnSpc>
              <a:spcBef>
                <a:spcPts val="0"/>
              </a:spcBef>
              <a:spcAft>
                <a:spcPts val="0"/>
              </a:spcAft>
              <a:buClr>
                <a:schemeClr val="accent2"/>
              </a:buClr>
              <a:buSzPts val="1800"/>
              <a:buNone/>
              <a:defRPr sz="1800">
                <a:solidFill>
                  <a:schemeClr val="accent2"/>
                </a:solidFill>
              </a:defRPr>
            </a:lvl8pPr>
            <a:lvl9pPr lvl="8" rtl="0">
              <a:lnSpc>
                <a:spcPct val="100000"/>
              </a:lnSpc>
              <a:spcBef>
                <a:spcPts val="0"/>
              </a:spcBef>
              <a:spcAft>
                <a:spcPts val="0"/>
              </a:spcAft>
              <a:buClr>
                <a:schemeClr val="accent2"/>
              </a:buClr>
              <a:buSzPts val="1800"/>
              <a:buNone/>
              <a:defRPr sz="1800">
                <a:solidFill>
                  <a:schemeClr val="accent2"/>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Slide">
  <p:cSld name="TITLE_1_3_1_2">
    <p:bg>
      <p:bgPr>
        <a:solidFill>
          <a:schemeClr val="dk1"/>
        </a:solidFill>
      </p:bgPr>
    </p:bg>
    <p:spTree>
      <p:nvGrpSpPr>
        <p:cNvPr id="40" name="Shape 40"/>
        <p:cNvGrpSpPr/>
        <p:nvPr/>
      </p:nvGrpSpPr>
      <p:grpSpPr>
        <a:xfrm>
          <a:off x="0" y="0"/>
          <a:ext cx="0" cy="0"/>
          <a:chOff x="0" y="0"/>
          <a:chExt cx="0" cy="0"/>
        </a:xfrm>
      </p:grpSpPr>
      <p:pic>
        <p:nvPicPr>
          <p:cNvPr id="41" name="Google Shape;41;p9"/>
          <p:cNvPicPr preferRelativeResize="0"/>
          <p:nvPr/>
        </p:nvPicPr>
        <p:blipFill>
          <a:blip r:embed="rId2">
            <a:alphaModFix/>
          </a:blip>
          <a:stretch>
            <a:fillRect/>
          </a:stretch>
        </p:blipFill>
        <p:spPr>
          <a:xfrm>
            <a:off x="0" y="0"/>
            <a:ext cx="9144000" cy="5143500"/>
          </a:xfrm>
          <a:prstGeom prst="rect">
            <a:avLst/>
          </a:prstGeom>
          <a:noFill/>
          <a:ln>
            <a:noFill/>
          </a:ln>
        </p:spPr>
      </p:pic>
      <p:sp>
        <p:nvSpPr>
          <p:cNvPr id="42" name="Google Shape;42;p9"/>
          <p:cNvSpPr txBox="1"/>
          <p:nvPr>
            <p:ph type="ctrTitle"/>
          </p:nvPr>
        </p:nvSpPr>
        <p:spPr>
          <a:xfrm>
            <a:off x="311700" y="445025"/>
            <a:ext cx="4404900" cy="747000"/>
          </a:xfrm>
          <a:prstGeom prst="rect">
            <a:avLst/>
          </a:prstGeom>
          <a:noFill/>
          <a:ln>
            <a:noFill/>
          </a:ln>
        </p:spPr>
        <p:txBody>
          <a:bodyPr anchorCtr="0" anchor="t" bIns="68575" lIns="68575" spcFirstLastPara="1" rIns="68575" wrap="square" tIns="68575">
            <a:noAutofit/>
          </a:bodyPr>
          <a:lstStyle>
            <a:lvl1pPr lvl="0" rtl="0">
              <a:lnSpc>
                <a:spcPct val="100000"/>
              </a:lnSpc>
              <a:spcBef>
                <a:spcPts val="0"/>
              </a:spcBef>
              <a:spcAft>
                <a:spcPts val="0"/>
              </a:spcAft>
              <a:buClr>
                <a:schemeClr val="accent2"/>
              </a:buClr>
              <a:buSzPts val="3800"/>
              <a:buNone/>
              <a:defRPr sz="3800">
                <a:solidFill>
                  <a:schemeClr val="accent2"/>
                </a:solidFill>
              </a:defRPr>
            </a:lvl1pPr>
            <a:lvl2pPr lvl="1" rtl="0">
              <a:lnSpc>
                <a:spcPct val="100000"/>
              </a:lnSpc>
              <a:spcBef>
                <a:spcPts val="0"/>
              </a:spcBef>
              <a:spcAft>
                <a:spcPts val="0"/>
              </a:spcAft>
              <a:buClr>
                <a:schemeClr val="accent2"/>
              </a:buClr>
              <a:buSzPts val="3900"/>
              <a:buNone/>
              <a:defRPr sz="5200">
                <a:solidFill>
                  <a:schemeClr val="accent2"/>
                </a:solidFill>
              </a:defRPr>
            </a:lvl2pPr>
            <a:lvl3pPr lvl="2" rtl="0">
              <a:lnSpc>
                <a:spcPct val="100000"/>
              </a:lnSpc>
              <a:spcBef>
                <a:spcPts val="0"/>
              </a:spcBef>
              <a:spcAft>
                <a:spcPts val="0"/>
              </a:spcAft>
              <a:buClr>
                <a:schemeClr val="accent2"/>
              </a:buClr>
              <a:buSzPts val="3900"/>
              <a:buNone/>
              <a:defRPr sz="5200">
                <a:solidFill>
                  <a:schemeClr val="accent2"/>
                </a:solidFill>
              </a:defRPr>
            </a:lvl3pPr>
            <a:lvl4pPr lvl="3" rtl="0">
              <a:lnSpc>
                <a:spcPct val="100000"/>
              </a:lnSpc>
              <a:spcBef>
                <a:spcPts val="0"/>
              </a:spcBef>
              <a:spcAft>
                <a:spcPts val="0"/>
              </a:spcAft>
              <a:buClr>
                <a:schemeClr val="accent2"/>
              </a:buClr>
              <a:buSzPts val="3900"/>
              <a:buNone/>
              <a:defRPr sz="5200">
                <a:solidFill>
                  <a:schemeClr val="accent2"/>
                </a:solidFill>
              </a:defRPr>
            </a:lvl4pPr>
            <a:lvl5pPr lvl="4" rtl="0">
              <a:lnSpc>
                <a:spcPct val="100000"/>
              </a:lnSpc>
              <a:spcBef>
                <a:spcPts val="0"/>
              </a:spcBef>
              <a:spcAft>
                <a:spcPts val="0"/>
              </a:spcAft>
              <a:buClr>
                <a:schemeClr val="accent2"/>
              </a:buClr>
              <a:buSzPts val="3900"/>
              <a:buNone/>
              <a:defRPr sz="5200">
                <a:solidFill>
                  <a:schemeClr val="accent2"/>
                </a:solidFill>
              </a:defRPr>
            </a:lvl5pPr>
            <a:lvl6pPr lvl="5" rtl="0">
              <a:lnSpc>
                <a:spcPct val="100000"/>
              </a:lnSpc>
              <a:spcBef>
                <a:spcPts val="0"/>
              </a:spcBef>
              <a:spcAft>
                <a:spcPts val="0"/>
              </a:spcAft>
              <a:buClr>
                <a:schemeClr val="accent2"/>
              </a:buClr>
              <a:buSzPts val="3900"/>
              <a:buNone/>
              <a:defRPr sz="5200">
                <a:solidFill>
                  <a:schemeClr val="accent2"/>
                </a:solidFill>
              </a:defRPr>
            </a:lvl6pPr>
            <a:lvl7pPr lvl="6" rtl="0">
              <a:lnSpc>
                <a:spcPct val="100000"/>
              </a:lnSpc>
              <a:spcBef>
                <a:spcPts val="0"/>
              </a:spcBef>
              <a:spcAft>
                <a:spcPts val="0"/>
              </a:spcAft>
              <a:buClr>
                <a:schemeClr val="accent2"/>
              </a:buClr>
              <a:buSzPts val="3900"/>
              <a:buNone/>
              <a:defRPr sz="5200">
                <a:solidFill>
                  <a:schemeClr val="accent2"/>
                </a:solidFill>
              </a:defRPr>
            </a:lvl7pPr>
            <a:lvl8pPr lvl="7" rtl="0">
              <a:lnSpc>
                <a:spcPct val="100000"/>
              </a:lnSpc>
              <a:spcBef>
                <a:spcPts val="0"/>
              </a:spcBef>
              <a:spcAft>
                <a:spcPts val="0"/>
              </a:spcAft>
              <a:buClr>
                <a:schemeClr val="accent2"/>
              </a:buClr>
              <a:buSzPts val="3900"/>
              <a:buNone/>
              <a:defRPr sz="5200">
                <a:solidFill>
                  <a:schemeClr val="accent2"/>
                </a:solidFill>
              </a:defRPr>
            </a:lvl8pPr>
            <a:lvl9pPr lvl="8" rtl="0">
              <a:lnSpc>
                <a:spcPct val="100000"/>
              </a:lnSpc>
              <a:spcBef>
                <a:spcPts val="0"/>
              </a:spcBef>
              <a:spcAft>
                <a:spcPts val="0"/>
              </a:spcAft>
              <a:buClr>
                <a:schemeClr val="accent2"/>
              </a:buClr>
              <a:buSzPts val="3900"/>
              <a:buNone/>
              <a:defRPr sz="5200">
                <a:solidFill>
                  <a:schemeClr val="accent2"/>
                </a:solidFill>
              </a:defRPr>
            </a:lvl9pPr>
          </a:lstStyle>
          <a:p/>
        </p:txBody>
      </p:sp>
      <p:sp>
        <p:nvSpPr>
          <p:cNvPr id="43" name="Google Shape;43;p9"/>
          <p:cNvSpPr txBox="1"/>
          <p:nvPr>
            <p:ph idx="1" type="subTitle"/>
          </p:nvPr>
        </p:nvSpPr>
        <p:spPr>
          <a:xfrm>
            <a:off x="311700" y="1849275"/>
            <a:ext cx="3967500" cy="420600"/>
          </a:xfrm>
          <a:prstGeom prst="rect">
            <a:avLst/>
          </a:prstGeom>
          <a:noFill/>
          <a:ln>
            <a:noFill/>
          </a:ln>
        </p:spPr>
        <p:txBody>
          <a:bodyPr anchorCtr="0" anchor="t" bIns="68575" lIns="68575" spcFirstLastPara="1" rIns="68575" wrap="square" tIns="68575">
            <a:noAutofit/>
          </a:bodyPr>
          <a:lstStyle>
            <a:lvl1pPr lvl="0" rtl="0">
              <a:lnSpc>
                <a:spcPct val="100000"/>
              </a:lnSpc>
              <a:spcBef>
                <a:spcPts val="0"/>
              </a:spcBef>
              <a:spcAft>
                <a:spcPts val="0"/>
              </a:spcAft>
              <a:buClr>
                <a:schemeClr val="accent2"/>
              </a:buClr>
              <a:buSzPts val="1800"/>
              <a:buNone/>
              <a:defRPr sz="1800">
                <a:solidFill>
                  <a:schemeClr val="accent2"/>
                </a:solidFill>
              </a:defRPr>
            </a:lvl1pPr>
            <a:lvl2pPr lvl="1" rtl="0">
              <a:lnSpc>
                <a:spcPct val="100000"/>
              </a:lnSpc>
              <a:spcBef>
                <a:spcPts val="0"/>
              </a:spcBef>
              <a:spcAft>
                <a:spcPts val="0"/>
              </a:spcAft>
              <a:buClr>
                <a:schemeClr val="accent2"/>
              </a:buClr>
              <a:buSzPts val="1100"/>
              <a:buNone/>
              <a:defRPr>
                <a:solidFill>
                  <a:schemeClr val="accent2"/>
                </a:solidFill>
              </a:defRPr>
            </a:lvl2pPr>
            <a:lvl3pPr lvl="2" rtl="0">
              <a:lnSpc>
                <a:spcPct val="100000"/>
              </a:lnSpc>
              <a:spcBef>
                <a:spcPts val="0"/>
              </a:spcBef>
              <a:spcAft>
                <a:spcPts val="0"/>
              </a:spcAft>
              <a:buClr>
                <a:schemeClr val="accent2"/>
              </a:buClr>
              <a:buSzPts val="1800"/>
              <a:buNone/>
              <a:defRPr sz="1800">
                <a:solidFill>
                  <a:schemeClr val="accent2"/>
                </a:solidFill>
              </a:defRPr>
            </a:lvl3pPr>
            <a:lvl4pPr lvl="3" rtl="0">
              <a:lnSpc>
                <a:spcPct val="100000"/>
              </a:lnSpc>
              <a:spcBef>
                <a:spcPts val="0"/>
              </a:spcBef>
              <a:spcAft>
                <a:spcPts val="0"/>
              </a:spcAft>
              <a:buClr>
                <a:schemeClr val="accent2"/>
              </a:buClr>
              <a:buSzPts val="1800"/>
              <a:buNone/>
              <a:defRPr sz="1800">
                <a:solidFill>
                  <a:schemeClr val="accent2"/>
                </a:solidFill>
              </a:defRPr>
            </a:lvl4pPr>
            <a:lvl5pPr lvl="4" rtl="0">
              <a:lnSpc>
                <a:spcPct val="100000"/>
              </a:lnSpc>
              <a:spcBef>
                <a:spcPts val="0"/>
              </a:spcBef>
              <a:spcAft>
                <a:spcPts val="0"/>
              </a:spcAft>
              <a:buClr>
                <a:schemeClr val="accent2"/>
              </a:buClr>
              <a:buSzPts val="1800"/>
              <a:buNone/>
              <a:defRPr sz="1800">
                <a:solidFill>
                  <a:schemeClr val="accent2"/>
                </a:solidFill>
              </a:defRPr>
            </a:lvl5pPr>
            <a:lvl6pPr lvl="5" rtl="0">
              <a:lnSpc>
                <a:spcPct val="100000"/>
              </a:lnSpc>
              <a:spcBef>
                <a:spcPts val="0"/>
              </a:spcBef>
              <a:spcAft>
                <a:spcPts val="0"/>
              </a:spcAft>
              <a:buClr>
                <a:schemeClr val="accent2"/>
              </a:buClr>
              <a:buSzPts val="1800"/>
              <a:buNone/>
              <a:defRPr sz="1800">
                <a:solidFill>
                  <a:schemeClr val="accent2"/>
                </a:solidFill>
              </a:defRPr>
            </a:lvl6pPr>
            <a:lvl7pPr lvl="6" rtl="0">
              <a:lnSpc>
                <a:spcPct val="100000"/>
              </a:lnSpc>
              <a:spcBef>
                <a:spcPts val="0"/>
              </a:spcBef>
              <a:spcAft>
                <a:spcPts val="0"/>
              </a:spcAft>
              <a:buClr>
                <a:schemeClr val="accent2"/>
              </a:buClr>
              <a:buSzPts val="1800"/>
              <a:buNone/>
              <a:defRPr sz="1800">
                <a:solidFill>
                  <a:schemeClr val="accent2"/>
                </a:solidFill>
              </a:defRPr>
            </a:lvl7pPr>
            <a:lvl8pPr lvl="7" rtl="0">
              <a:lnSpc>
                <a:spcPct val="100000"/>
              </a:lnSpc>
              <a:spcBef>
                <a:spcPts val="0"/>
              </a:spcBef>
              <a:spcAft>
                <a:spcPts val="0"/>
              </a:spcAft>
              <a:buClr>
                <a:schemeClr val="accent2"/>
              </a:buClr>
              <a:buSzPts val="1800"/>
              <a:buNone/>
              <a:defRPr sz="1800">
                <a:solidFill>
                  <a:schemeClr val="accent2"/>
                </a:solidFill>
              </a:defRPr>
            </a:lvl8pPr>
            <a:lvl9pPr lvl="8" rtl="0">
              <a:lnSpc>
                <a:spcPct val="100000"/>
              </a:lnSpc>
              <a:spcBef>
                <a:spcPts val="0"/>
              </a:spcBef>
              <a:spcAft>
                <a:spcPts val="0"/>
              </a:spcAft>
              <a:buClr>
                <a:schemeClr val="accent2"/>
              </a:buClr>
              <a:buSzPts val="1800"/>
              <a:buNone/>
              <a:defRPr sz="1800">
                <a:solidFill>
                  <a:schemeClr val="accent2"/>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divider slide 1 1 1">
  <p:cSld name="TITLE_1_3_1_1">
    <p:bg>
      <p:bgPr>
        <a:solidFill>
          <a:schemeClr val="dk1"/>
        </a:solidFill>
      </p:bgPr>
    </p:bg>
    <p:spTree>
      <p:nvGrpSpPr>
        <p:cNvPr id="44" name="Shape 44"/>
        <p:cNvGrpSpPr/>
        <p:nvPr/>
      </p:nvGrpSpPr>
      <p:grpSpPr>
        <a:xfrm>
          <a:off x="0" y="0"/>
          <a:ext cx="0" cy="0"/>
          <a:chOff x="0" y="0"/>
          <a:chExt cx="0" cy="0"/>
        </a:xfrm>
      </p:grpSpPr>
      <p:sp>
        <p:nvSpPr>
          <p:cNvPr id="45" name="Google Shape;45;p10"/>
          <p:cNvSpPr txBox="1"/>
          <p:nvPr>
            <p:ph type="ctrTitle"/>
          </p:nvPr>
        </p:nvSpPr>
        <p:spPr>
          <a:xfrm>
            <a:off x="493450" y="445500"/>
            <a:ext cx="5448600" cy="617400"/>
          </a:xfrm>
          <a:prstGeom prst="rect">
            <a:avLst/>
          </a:prstGeom>
          <a:noFill/>
          <a:ln>
            <a:noFill/>
          </a:ln>
        </p:spPr>
        <p:txBody>
          <a:bodyPr anchorCtr="0" anchor="b" bIns="68575" lIns="68575" spcFirstLastPara="1" rIns="68575" wrap="square" tIns="68575">
            <a:noAutofit/>
          </a:bodyPr>
          <a:lstStyle>
            <a:lvl1pPr lvl="0" rtl="0">
              <a:lnSpc>
                <a:spcPct val="100000"/>
              </a:lnSpc>
              <a:spcBef>
                <a:spcPts val="0"/>
              </a:spcBef>
              <a:spcAft>
                <a:spcPts val="0"/>
              </a:spcAft>
              <a:buClr>
                <a:schemeClr val="accent2"/>
              </a:buClr>
              <a:buSzPts val="3000"/>
              <a:buNone/>
              <a:defRPr sz="3000">
                <a:solidFill>
                  <a:schemeClr val="accent2"/>
                </a:solidFill>
              </a:defRPr>
            </a:lvl1pPr>
            <a:lvl2pPr lvl="1" rtl="0">
              <a:lnSpc>
                <a:spcPct val="100000"/>
              </a:lnSpc>
              <a:spcBef>
                <a:spcPts val="0"/>
              </a:spcBef>
              <a:spcAft>
                <a:spcPts val="0"/>
              </a:spcAft>
              <a:buClr>
                <a:schemeClr val="accent2"/>
              </a:buClr>
              <a:buSzPts val="3900"/>
              <a:buNone/>
              <a:defRPr sz="5200">
                <a:solidFill>
                  <a:schemeClr val="accent2"/>
                </a:solidFill>
              </a:defRPr>
            </a:lvl2pPr>
            <a:lvl3pPr lvl="2" rtl="0">
              <a:lnSpc>
                <a:spcPct val="100000"/>
              </a:lnSpc>
              <a:spcBef>
                <a:spcPts val="0"/>
              </a:spcBef>
              <a:spcAft>
                <a:spcPts val="0"/>
              </a:spcAft>
              <a:buClr>
                <a:schemeClr val="accent2"/>
              </a:buClr>
              <a:buSzPts val="3900"/>
              <a:buNone/>
              <a:defRPr sz="5200">
                <a:solidFill>
                  <a:schemeClr val="accent2"/>
                </a:solidFill>
              </a:defRPr>
            </a:lvl3pPr>
            <a:lvl4pPr lvl="3" rtl="0">
              <a:lnSpc>
                <a:spcPct val="100000"/>
              </a:lnSpc>
              <a:spcBef>
                <a:spcPts val="0"/>
              </a:spcBef>
              <a:spcAft>
                <a:spcPts val="0"/>
              </a:spcAft>
              <a:buClr>
                <a:schemeClr val="accent2"/>
              </a:buClr>
              <a:buSzPts val="3900"/>
              <a:buNone/>
              <a:defRPr sz="5200">
                <a:solidFill>
                  <a:schemeClr val="accent2"/>
                </a:solidFill>
              </a:defRPr>
            </a:lvl4pPr>
            <a:lvl5pPr lvl="4" rtl="0">
              <a:lnSpc>
                <a:spcPct val="100000"/>
              </a:lnSpc>
              <a:spcBef>
                <a:spcPts val="0"/>
              </a:spcBef>
              <a:spcAft>
                <a:spcPts val="0"/>
              </a:spcAft>
              <a:buClr>
                <a:schemeClr val="accent2"/>
              </a:buClr>
              <a:buSzPts val="3900"/>
              <a:buNone/>
              <a:defRPr sz="5200">
                <a:solidFill>
                  <a:schemeClr val="accent2"/>
                </a:solidFill>
              </a:defRPr>
            </a:lvl5pPr>
            <a:lvl6pPr lvl="5" rtl="0">
              <a:lnSpc>
                <a:spcPct val="100000"/>
              </a:lnSpc>
              <a:spcBef>
                <a:spcPts val="0"/>
              </a:spcBef>
              <a:spcAft>
                <a:spcPts val="0"/>
              </a:spcAft>
              <a:buClr>
                <a:schemeClr val="accent2"/>
              </a:buClr>
              <a:buSzPts val="3900"/>
              <a:buNone/>
              <a:defRPr sz="5200">
                <a:solidFill>
                  <a:schemeClr val="accent2"/>
                </a:solidFill>
              </a:defRPr>
            </a:lvl6pPr>
            <a:lvl7pPr lvl="6" rtl="0">
              <a:lnSpc>
                <a:spcPct val="100000"/>
              </a:lnSpc>
              <a:spcBef>
                <a:spcPts val="0"/>
              </a:spcBef>
              <a:spcAft>
                <a:spcPts val="0"/>
              </a:spcAft>
              <a:buClr>
                <a:schemeClr val="accent2"/>
              </a:buClr>
              <a:buSzPts val="3900"/>
              <a:buNone/>
              <a:defRPr sz="5200">
                <a:solidFill>
                  <a:schemeClr val="accent2"/>
                </a:solidFill>
              </a:defRPr>
            </a:lvl7pPr>
            <a:lvl8pPr lvl="7" rtl="0">
              <a:lnSpc>
                <a:spcPct val="100000"/>
              </a:lnSpc>
              <a:spcBef>
                <a:spcPts val="0"/>
              </a:spcBef>
              <a:spcAft>
                <a:spcPts val="0"/>
              </a:spcAft>
              <a:buClr>
                <a:schemeClr val="accent2"/>
              </a:buClr>
              <a:buSzPts val="3900"/>
              <a:buNone/>
              <a:defRPr sz="5200">
                <a:solidFill>
                  <a:schemeClr val="accent2"/>
                </a:solidFill>
              </a:defRPr>
            </a:lvl8pPr>
            <a:lvl9pPr lvl="8" rtl="0">
              <a:lnSpc>
                <a:spcPct val="100000"/>
              </a:lnSpc>
              <a:spcBef>
                <a:spcPts val="0"/>
              </a:spcBef>
              <a:spcAft>
                <a:spcPts val="0"/>
              </a:spcAft>
              <a:buClr>
                <a:schemeClr val="accent2"/>
              </a:buClr>
              <a:buSzPts val="3900"/>
              <a:buNone/>
              <a:defRPr sz="5200">
                <a:solidFill>
                  <a:schemeClr val="accent2"/>
                </a:solidFill>
              </a:defRPr>
            </a:lvl9pPr>
          </a:lstStyle>
          <a:p/>
        </p:txBody>
      </p:sp>
      <p:sp>
        <p:nvSpPr>
          <p:cNvPr id="46" name="Google Shape;46;p10"/>
          <p:cNvSpPr txBox="1"/>
          <p:nvPr>
            <p:ph idx="1" type="subTitle"/>
          </p:nvPr>
        </p:nvSpPr>
        <p:spPr>
          <a:xfrm>
            <a:off x="493450" y="1100100"/>
            <a:ext cx="5448600" cy="420600"/>
          </a:xfrm>
          <a:prstGeom prst="rect">
            <a:avLst/>
          </a:prstGeom>
          <a:noFill/>
          <a:ln>
            <a:noFill/>
          </a:ln>
        </p:spPr>
        <p:txBody>
          <a:bodyPr anchorCtr="0" anchor="b" bIns="68575" lIns="68575" spcFirstLastPara="1" rIns="68575" wrap="square" tIns="68575">
            <a:noAutofit/>
          </a:bodyPr>
          <a:lstStyle>
            <a:lvl1pPr lvl="0" rtl="0">
              <a:lnSpc>
                <a:spcPct val="100000"/>
              </a:lnSpc>
              <a:spcBef>
                <a:spcPts val="0"/>
              </a:spcBef>
              <a:spcAft>
                <a:spcPts val="0"/>
              </a:spcAft>
              <a:buClr>
                <a:schemeClr val="accent2"/>
              </a:buClr>
              <a:buSzPts val="1800"/>
              <a:buNone/>
              <a:defRPr sz="1800">
                <a:solidFill>
                  <a:schemeClr val="accent2"/>
                </a:solidFill>
              </a:defRPr>
            </a:lvl1pPr>
            <a:lvl2pPr lvl="1" rtl="0">
              <a:lnSpc>
                <a:spcPct val="100000"/>
              </a:lnSpc>
              <a:spcBef>
                <a:spcPts val="0"/>
              </a:spcBef>
              <a:spcAft>
                <a:spcPts val="0"/>
              </a:spcAft>
              <a:buClr>
                <a:schemeClr val="accent2"/>
              </a:buClr>
              <a:buSzPts val="1100"/>
              <a:buNone/>
              <a:defRPr>
                <a:solidFill>
                  <a:schemeClr val="accent2"/>
                </a:solidFill>
              </a:defRPr>
            </a:lvl2pPr>
            <a:lvl3pPr lvl="2" rtl="0">
              <a:lnSpc>
                <a:spcPct val="100000"/>
              </a:lnSpc>
              <a:spcBef>
                <a:spcPts val="0"/>
              </a:spcBef>
              <a:spcAft>
                <a:spcPts val="0"/>
              </a:spcAft>
              <a:buClr>
                <a:schemeClr val="accent2"/>
              </a:buClr>
              <a:buSzPts val="1800"/>
              <a:buNone/>
              <a:defRPr sz="1800">
                <a:solidFill>
                  <a:schemeClr val="accent2"/>
                </a:solidFill>
              </a:defRPr>
            </a:lvl3pPr>
            <a:lvl4pPr lvl="3" rtl="0">
              <a:lnSpc>
                <a:spcPct val="100000"/>
              </a:lnSpc>
              <a:spcBef>
                <a:spcPts val="0"/>
              </a:spcBef>
              <a:spcAft>
                <a:spcPts val="0"/>
              </a:spcAft>
              <a:buClr>
                <a:schemeClr val="accent2"/>
              </a:buClr>
              <a:buSzPts val="1800"/>
              <a:buNone/>
              <a:defRPr sz="1800">
                <a:solidFill>
                  <a:schemeClr val="accent2"/>
                </a:solidFill>
              </a:defRPr>
            </a:lvl4pPr>
            <a:lvl5pPr lvl="4" rtl="0">
              <a:lnSpc>
                <a:spcPct val="100000"/>
              </a:lnSpc>
              <a:spcBef>
                <a:spcPts val="0"/>
              </a:spcBef>
              <a:spcAft>
                <a:spcPts val="0"/>
              </a:spcAft>
              <a:buClr>
                <a:schemeClr val="accent2"/>
              </a:buClr>
              <a:buSzPts val="1800"/>
              <a:buNone/>
              <a:defRPr sz="1800">
                <a:solidFill>
                  <a:schemeClr val="accent2"/>
                </a:solidFill>
              </a:defRPr>
            </a:lvl5pPr>
            <a:lvl6pPr lvl="5" rtl="0">
              <a:lnSpc>
                <a:spcPct val="100000"/>
              </a:lnSpc>
              <a:spcBef>
                <a:spcPts val="0"/>
              </a:spcBef>
              <a:spcAft>
                <a:spcPts val="0"/>
              </a:spcAft>
              <a:buClr>
                <a:schemeClr val="accent2"/>
              </a:buClr>
              <a:buSzPts val="1800"/>
              <a:buNone/>
              <a:defRPr sz="1800">
                <a:solidFill>
                  <a:schemeClr val="accent2"/>
                </a:solidFill>
              </a:defRPr>
            </a:lvl6pPr>
            <a:lvl7pPr lvl="6" rtl="0">
              <a:lnSpc>
                <a:spcPct val="100000"/>
              </a:lnSpc>
              <a:spcBef>
                <a:spcPts val="0"/>
              </a:spcBef>
              <a:spcAft>
                <a:spcPts val="0"/>
              </a:spcAft>
              <a:buClr>
                <a:schemeClr val="accent2"/>
              </a:buClr>
              <a:buSzPts val="1800"/>
              <a:buNone/>
              <a:defRPr sz="1800">
                <a:solidFill>
                  <a:schemeClr val="accent2"/>
                </a:solidFill>
              </a:defRPr>
            </a:lvl7pPr>
            <a:lvl8pPr lvl="7" rtl="0">
              <a:lnSpc>
                <a:spcPct val="100000"/>
              </a:lnSpc>
              <a:spcBef>
                <a:spcPts val="0"/>
              </a:spcBef>
              <a:spcAft>
                <a:spcPts val="0"/>
              </a:spcAft>
              <a:buClr>
                <a:schemeClr val="accent2"/>
              </a:buClr>
              <a:buSzPts val="1800"/>
              <a:buNone/>
              <a:defRPr sz="1800">
                <a:solidFill>
                  <a:schemeClr val="accent2"/>
                </a:solidFill>
              </a:defRPr>
            </a:lvl8pPr>
            <a:lvl9pPr lvl="8" rtl="0">
              <a:lnSpc>
                <a:spcPct val="100000"/>
              </a:lnSpc>
              <a:spcBef>
                <a:spcPts val="0"/>
              </a:spcBef>
              <a:spcAft>
                <a:spcPts val="0"/>
              </a:spcAft>
              <a:buClr>
                <a:schemeClr val="accent2"/>
              </a:buClr>
              <a:buSzPts val="1800"/>
              <a:buNone/>
              <a:defRPr sz="1800">
                <a:solidFill>
                  <a:schemeClr val="accent2"/>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p:cSld name="SECTION_HEADER_1_1_2_1">
    <p:spTree>
      <p:nvGrpSpPr>
        <p:cNvPr id="47" name="Shape 47"/>
        <p:cNvGrpSpPr/>
        <p:nvPr/>
      </p:nvGrpSpPr>
      <p:grpSpPr>
        <a:xfrm>
          <a:off x="0" y="0"/>
          <a:ext cx="0" cy="0"/>
          <a:chOff x="0" y="0"/>
          <a:chExt cx="0" cy="0"/>
        </a:xfrm>
      </p:grpSpPr>
      <p:pic>
        <p:nvPicPr>
          <p:cNvPr id="48" name="Google Shape;48;p11"/>
          <p:cNvPicPr preferRelativeResize="0"/>
          <p:nvPr/>
        </p:nvPicPr>
        <p:blipFill rotWithShape="1">
          <a:blip r:embed="rId2">
            <a:alphaModFix/>
          </a:blip>
          <a:srcRect b="4536" l="0" r="9008" t="4545"/>
          <a:stretch/>
        </p:blipFill>
        <p:spPr>
          <a:xfrm>
            <a:off x="2" y="0"/>
            <a:ext cx="9144003" cy="5143501"/>
          </a:xfrm>
          <a:prstGeom prst="rect">
            <a:avLst/>
          </a:prstGeom>
          <a:noFill/>
          <a:ln>
            <a:noFill/>
          </a:ln>
        </p:spPr>
      </p:pic>
      <p:sp>
        <p:nvSpPr>
          <p:cNvPr id="49" name="Google Shape;49;p11"/>
          <p:cNvSpPr txBox="1"/>
          <p:nvPr>
            <p:ph idx="12" type="sldNum"/>
          </p:nvPr>
        </p:nvSpPr>
        <p:spPr>
          <a:xfrm>
            <a:off x="8472458" y="4663217"/>
            <a:ext cx="548700" cy="393600"/>
          </a:xfrm>
          <a:prstGeom prst="rect">
            <a:avLst/>
          </a:prstGeom>
        </p:spPr>
        <p:txBody>
          <a:bodyPr anchorCtr="0" anchor="ctr" bIns="68575" lIns="68575" spcFirstLastPara="1" rIns="68575" wrap="square" tIns="6857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en"/>
              <a:t>‹#›</a:t>
            </a:fld>
            <a:endParaRPr/>
          </a:p>
        </p:txBody>
      </p:sp>
      <p:sp>
        <p:nvSpPr>
          <p:cNvPr id="50" name="Google Shape;50;p11"/>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11"/>
          <p:cNvSpPr txBox="1"/>
          <p:nvPr>
            <p:ph type="ctrTitle"/>
          </p:nvPr>
        </p:nvSpPr>
        <p:spPr>
          <a:xfrm>
            <a:off x="287150" y="2497149"/>
            <a:ext cx="2704800" cy="1620600"/>
          </a:xfrm>
          <a:prstGeom prst="rect">
            <a:avLst/>
          </a:prstGeom>
        </p:spPr>
        <p:txBody>
          <a:bodyPr anchorCtr="0" anchor="b" bIns="68575" lIns="68575" spcFirstLastPara="1" rIns="68575" wrap="square" tIns="68575">
            <a:noAutofit/>
          </a:bodyPr>
          <a:lstStyle>
            <a:lvl1pPr lvl="0" rtl="0">
              <a:lnSpc>
                <a:spcPct val="80000"/>
              </a:lnSpc>
              <a:spcBef>
                <a:spcPts val="0"/>
              </a:spcBef>
              <a:spcAft>
                <a:spcPts val="0"/>
              </a:spcAft>
              <a:buClr>
                <a:schemeClr val="lt2"/>
              </a:buClr>
              <a:buSzPts val="11000"/>
              <a:buNone/>
              <a:defRPr sz="11000">
                <a:solidFill>
                  <a:schemeClr val="lt2"/>
                </a:solidFill>
              </a:defRPr>
            </a:lvl1pPr>
            <a:lvl2pPr lvl="1" rtl="0">
              <a:spcBef>
                <a:spcPts val="0"/>
              </a:spcBef>
              <a:spcAft>
                <a:spcPts val="0"/>
              </a:spcAft>
              <a:buClr>
                <a:srgbClr val="FFFFFF"/>
              </a:buClr>
              <a:buSzPts val="5200"/>
              <a:buNone/>
              <a:defRPr sz="5200">
                <a:solidFill>
                  <a:srgbClr val="FFFFFF"/>
                </a:solidFill>
              </a:defRPr>
            </a:lvl2pPr>
            <a:lvl3pPr lvl="2" rtl="0">
              <a:spcBef>
                <a:spcPts val="0"/>
              </a:spcBef>
              <a:spcAft>
                <a:spcPts val="0"/>
              </a:spcAft>
              <a:buClr>
                <a:srgbClr val="FFFFFF"/>
              </a:buClr>
              <a:buSzPts val="5200"/>
              <a:buNone/>
              <a:defRPr sz="5200">
                <a:solidFill>
                  <a:srgbClr val="FFFFFF"/>
                </a:solidFill>
              </a:defRPr>
            </a:lvl3pPr>
            <a:lvl4pPr lvl="3" rtl="0">
              <a:spcBef>
                <a:spcPts val="0"/>
              </a:spcBef>
              <a:spcAft>
                <a:spcPts val="0"/>
              </a:spcAft>
              <a:buClr>
                <a:srgbClr val="FFFFFF"/>
              </a:buClr>
              <a:buSzPts val="5200"/>
              <a:buNone/>
              <a:defRPr sz="5200">
                <a:solidFill>
                  <a:srgbClr val="FFFFFF"/>
                </a:solidFill>
              </a:defRPr>
            </a:lvl4pPr>
            <a:lvl5pPr lvl="4" rtl="0">
              <a:spcBef>
                <a:spcPts val="0"/>
              </a:spcBef>
              <a:spcAft>
                <a:spcPts val="0"/>
              </a:spcAft>
              <a:buClr>
                <a:srgbClr val="FFFFFF"/>
              </a:buClr>
              <a:buSzPts val="5200"/>
              <a:buNone/>
              <a:defRPr sz="5200">
                <a:solidFill>
                  <a:srgbClr val="FFFFFF"/>
                </a:solidFill>
              </a:defRPr>
            </a:lvl5pPr>
            <a:lvl6pPr lvl="5" rtl="0">
              <a:spcBef>
                <a:spcPts val="0"/>
              </a:spcBef>
              <a:spcAft>
                <a:spcPts val="0"/>
              </a:spcAft>
              <a:buClr>
                <a:srgbClr val="FFFFFF"/>
              </a:buClr>
              <a:buSzPts val="5200"/>
              <a:buNone/>
              <a:defRPr sz="5200">
                <a:solidFill>
                  <a:srgbClr val="FFFFFF"/>
                </a:solidFill>
              </a:defRPr>
            </a:lvl6pPr>
            <a:lvl7pPr lvl="6" rtl="0">
              <a:spcBef>
                <a:spcPts val="0"/>
              </a:spcBef>
              <a:spcAft>
                <a:spcPts val="0"/>
              </a:spcAft>
              <a:buClr>
                <a:srgbClr val="FFFFFF"/>
              </a:buClr>
              <a:buSzPts val="5200"/>
              <a:buNone/>
              <a:defRPr sz="5200">
                <a:solidFill>
                  <a:srgbClr val="FFFFFF"/>
                </a:solidFill>
              </a:defRPr>
            </a:lvl7pPr>
            <a:lvl8pPr lvl="7" rtl="0">
              <a:spcBef>
                <a:spcPts val="0"/>
              </a:spcBef>
              <a:spcAft>
                <a:spcPts val="0"/>
              </a:spcAft>
              <a:buClr>
                <a:srgbClr val="FFFFFF"/>
              </a:buClr>
              <a:buSzPts val="5200"/>
              <a:buNone/>
              <a:defRPr sz="5200">
                <a:solidFill>
                  <a:srgbClr val="FFFFFF"/>
                </a:solidFill>
              </a:defRPr>
            </a:lvl8pPr>
            <a:lvl9pPr lvl="8" rtl="0">
              <a:spcBef>
                <a:spcPts val="0"/>
              </a:spcBef>
              <a:spcAft>
                <a:spcPts val="0"/>
              </a:spcAft>
              <a:buClr>
                <a:srgbClr val="FFFFFF"/>
              </a:buClr>
              <a:buSzPts val="5200"/>
              <a:buNone/>
              <a:defRPr sz="5200">
                <a:solidFill>
                  <a:srgbClr val="FFFFFF"/>
                </a:solidFill>
              </a:defRPr>
            </a:lvl9pPr>
          </a:lstStyle>
          <a:p/>
        </p:txBody>
      </p:sp>
      <p:sp>
        <p:nvSpPr>
          <p:cNvPr id="52" name="Google Shape;52;p11"/>
          <p:cNvSpPr txBox="1"/>
          <p:nvPr>
            <p:ph idx="1" type="subTitle"/>
          </p:nvPr>
        </p:nvSpPr>
        <p:spPr>
          <a:xfrm>
            <a:off x="377975" y="3927197"/>
            <a:ext cx="2493000" cy="792600"/>
          </a:xfrm>
          <a:prstGeom prst="rect">
            <a:avLst/>
          </a:prstGeom>
        </p:spPr>
        <p:txBody>
          <a:bodyPr anchorCtr="0" anchor="t" bIns="68575" lIns="68575" spcFirstLastPara="1" rIns="68575" wrap="square" tIns="68575">
            <a:noAutofit/>
          </a:bodyPr>
          <a:lstStyle>
            <a:lvl1pPr lvl="0" rtl="0">
              <a:lnSpc>
                <a:spcPct val="90000"/>
              </a:lnSpc>
              <a:spcBef>
                <a:spcPts val="0"/>
              </a:spcBef>
              <a:spcAft>
                <a:spcPts val="0"/>
              </a:spcAft>
              <a:buClr>
                <a:srgbClr val="FFFFFF"/>
              </a:buClr>
              <a:buSzPts val="2400"/>
              <a:buNone/>
              <a:defRPr b="1" sz="2400">
                <a:solidFill>
                  <a:srgbClr val="FFFFFF"/>
                </a:solidFill>
              </a:defRPr>
            </a:lvl1pPr>
            <a:lvl2pPr lvl="1" rtl="0">
              <a:lnSpc>
                <a:spcPct val="90000"/>
              </a:lnSpc>
              <a:spcBef>
                <a:spcPts val="1200"/>
              </a:spcBef>
              <a:spcAft>
                <a:spcPts val="0"/>
              </a:spcAft>
              <a:buClr>
                <a:srgbClr val="FFFFFF"/>
              </a:buClr>
              <a:buSzPts val="2000"/>
              <a:buNone/>
              <a:defRPr sz="2000">
                <a:solidFill>
                  <a:srgbClr val="FFFFFF"/>
                </a:solidFill>
              </a:defRPr>
            </a:lvl2pPr>
            <a:lvl3pPr lvl="2" rtl="0">
              <a:lnSpc>
                <a:spcPct val="90000"/>
              </a:lnSpc>
              <a:spcBef>
                <a:spcPts val="1200"/>
              </a:spcBef>
              <a:spcAft>
                <a:spcPts val="0"/>
              </a:spcAft>
              <a:buClr>
                <a:srgbClr val="FFFFFF"/>
              </a:buClr>
              <a:buSzPts val="2000"/>
              <a:buNone/>
              <a:defRPr sz="2000">
                <a:solidFill>
                  <a:srgbClr val="FFFFFF"/>
                </a:solidFill>
              </a:defRPr>
            </a:lvl3pPr>
            <a:lvl4pPr lvl="3" rtl="0">
              <a:lnSpc>
                <a:spcPct val="90000"/>
              </a:lnSpc>
              <a:spcBef>
                <a:spcPts val="1200"/>
              </a:spcBef>
              <a:spcAft>
                <a:spcPts val="0"/>
              </a:spcAft>
              <a:buClr>
                <a:srgbClr val="FFFFFF"/>
              </a:buClr>
              <a:buSzPts val="2000"/>
              <a:buNone/>
              <a:defRPr sz="2000">
                <a:solidFill>
                  <a:srgbClr val="FFFFFF"/>
                </a:solidFill>
              </a:defRPr>
            </a:lvl4pPr>
            <a:lvl5pPr lvl="4" rtl="0">
              <a:lnSpc>
                <a:spcPct val="90000"/>
              </a:lnSpc>
              <a:spcBef>
                <a:spcPts val="1200"/>
              </a:spcBef>
              <a:spcAft>
                <a:spcPts val="0"/>
              </a:spcAft>
              <a:buClr>
                <a:srgbClr val="FFFFFF"/>
              </a:buClr>
              <a:buSzPts val="2000"/>
              <a:buNone/>
              <a:defRPr sz="2000">
                <a:solidFill>
                  <a:srgbClr val="FFFFFF"/>
                </a:solidFill>
              </a:defRPr>
            </a:lvl5pPr>
            <a:lvl6pPr lvl="5" rtl="0">
              <a:lnSpc>
                <a:spcPct val="90000"/>
              </a:lnSpc>
              <a:spcBef>
                <a:spcPts val="1200"/>
              </a:spcBef>
              <a:spcAft>
                <a:spcPts val="0"/>
              </a:spcAft>
              <a:buClr>
                <a:srgbClr val="FFFFFF"/>
              </a:buClr>
              <a:buSzPts val="2000"/>
              <a:buNone/>
              <a:defRPr sz="2000">
                <a:solidFill>
                  <a:srgbClr val="FFFFFF"/>
                </a:solidFill>
              </a:defRPr>
            </a:lvl6pPr>
            <a:lvl7pPr lvl="6" rtl="0">
              <a:lnSpc>
                <a:spcPct val="90000"/>
              </a:lnSpc>
              <a:spcBef>
                <a:spcPts val="1200"/>
              </a:spcBef>
              <a:spcAft>
                <a:spcPts val="0"/>
              </a:spcAft>
              <a:buClr>
                <a:srgbClr val="FFFFFF"/>
              </a:buClr>
              <a:buSzPts val="2000"/>
              <a:buNone/>
              <a:defRPr sz="2000">
                <a:solidFill>
                  <a:srgbClr val="FFFFFF"/>
                </a:solidFill>
              </a:defRPr>
            </a:lvl7pPr>
            <a:lvl8pPr lvl="7" rtl="0">
              <a:lnSpc>
                <a:spcPct val="90000"/>
              </a:lnSpc>
              <a:spcBef>
                <a:spcPts val="1200"/>
              </a:spcBef>
              <a:spcAft>
                <a:spcPts val="0"/>
              </a:spcAft>
              <a:buClr>
                <a:srgbClr val="FFFFFF"/>
              </a:buClr>
              <a:buSzPts val="2000"/>
              <a:buNone/>
              <a:defRPr sz="2000">
                <a:solidFill>
                  <a:srgbClr val="FFFFFF"/>
                </a:solidFill>
              </a:defRPr>
            </a:lvl8pPr>
            <a:lvl9pPr lvl="8" rtl="0">
              <a:lnSpc>
                <a:spcPct val="90000"/>
              </a:lnSpc>
              <a:spcBef>
                <a:spcPts val="120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type="tx">
  <p:cSld name="TITLE_AND_BODY">
    <p:spTree>
      <p:nvGrpSpPr>
        <p:cNvPr id="53" name="Shape 53"/>
        <p:cNvGrpSpPr/>
        <p:nvPr/>
      </p:nvGrpSpPr>
      <p:grpSpPr>
        <a:xfrm>
          <a:off x="0" y="0"/>
          <a:ext cx="0" cy="0"/>
          <a:chOff x="0" y="0"/>
          <a:chExt cx="0" cy="0"/>
        </a:xfrm>
      </p:grpSpPr>
      <p:sp>
        <p:nvSpPr>
          <p:cNvPr id="54" name="Google Shape;54;p12"/>
          <p:cNvSpPr txBox="1"/>
          <p:nvPr>
            <p:ph type="title"/>
          </p:nvPr>
        </p:nvSpPr>
        <p:spPr>
          <a:xfrm>
            <a:off x="311700" y="292625"/>
            <a:ext cx="8520600" cy="572700"/>
          </a:xfrm>
          <a:prstGeom prst="rect">
            <a:avLst/>
          </a:prstGeom>
        </p:spPr>
        <p:txBody>
          <a:bodyPr anchorCtr="0" anchor="t" bIns="68575" lIns="68575" spcFirstLastPara="1" rIns="68575" wrap="square" tIns="68575">
            <a:noAutofit/>
          </a:bodyPr>
          <a:lstStyle>
            <a:lvl1pPr lvl="0" rtl="0">
              <a:spcBef>
                <a:spcPts val="0"/>
              </a:spcBef>
              <a:spcAft>
                <a:spcPts val="0"/>
              </a:spcAft>
              <a:buSzPts val="2400"/>
              <a:buNone/>
              <a:defRPr/>
            </a:lvl1pPr>
            <a:lvl2pPr lvl="1" rtl="0">
              <a:spcBef>
                <a:spcPts val="0"/>
              </a:spcBef>
              <a:spcAft>
                <a:spcPts val="0"/>
              </a:spcAft>
              <a:buSzPts val="2100"/>
              <a:buNone/>
              <a:defRPr/>
            </a:lvl2pPr>
            <a:lvl3pPr lvl="2" rtl="0">
              <a:spcBef>
                <a:spcPts val="0"/>
              </a:spcBef>
              <a:spcAft>
                <a:spcPts val="0"/>
              </a:spcAft>
              <a:buSzPts val="2100"/>
              <a:buNone/>
              <a:defRPr/>
            </a:lvl3pPr>
            <a:lvl4pPr lvl="3" rtl="0">
              <a:spcBef>
                <a:spcPts val="0"/>
              </a:spcBef>
              <a:spcAft>
                <a:spcPts val="0"/>
              </a:spcAft>
              <a:buSzPts val="2100"/>
              <a:buNone/>
              <a:defRPr/>
            </a:lvl4pPr>
            <a:lvl5pPr lvl="4" rtl="0">
              <a:spcBef>
                <a:spcPts val="0"/>
              </a:spcBef>
              <a:spcAft>
                <a:spcPts val="0"/>
              </a:spcAft>
              <a:buSzPts val="2100"/>
              <a:buNone/>
              <a:defRPr/>
            </a:lvl5pPr>
            <a:lvl6pPr lvl="5" rtl="0">
              <a:spcBef>
                <a:spcPts val="0"/>
              </a:spcBef>
              <a:spcAft>
                <a:spcPts val="0"/>
              </a:spcAft>
              <a:buSzPts val="2100"/>
              <a:buNone/>
              <a:defRPr/>
            </a:lvl6pPr>
            <a:lvl7pPr lvl="6" rtl="0">
              <a:spcBef>
                <a:spcPts val="0"/>
              </a:spcBef>
              <a:spcAft>
                <a:spcPts val="0"/>
              </a:spcAft>
              <a:buSzPts val="2100"/>
              <a:buNone/>
              <a:defRPr/>
            </a:lvl7pPr>
            <a:lvl8pPr lvl="7" rtl="0">
              <a:spcBef>
                <a:spcPts val="0"/>
              </a:spcBef>
              <a:spcAft>
                <a:spcPts val="0"/>
              </a:spcAft>
              <a:buSzPts val="2100"/>
              <a:buNone/>
              <a:defRPr/>
            </a:lvl8pPr>
            <a:lvl9pPr lvl="8" rtl="0">
              <a:spcBef>
                <a:spcPts val="0"/>
              </a:spcBef>
              <a:spcAft>
                <a:spcPts val="0"/>
              </a:spcAft>
              <a:buSzPts val="2100"/>
              <a:buNone/>
              <a:defRPr/>
            </a:lvl9pPr>
          </a:lstStyle>
          <a:p/>
        </p:txBody>
      </p:sp>
      <p:sp>
        <p:nvSpPr>
          <p:cNvPr id="55" name="Google Shape;55;p12"/>
          <p:cNvSpPr txBox="1"/>
          <p:nvPr>
            <p:ph idx="1" type="body"/>
          </p:nvPr>
        </p:nvSpPr>
        <p:spPr>
          <a:xfrm>
            <a:off x="311700" y="1000075"/>
            <a:ext cx="8520600" cy="3416400"/>
          </a:xfrm>
          <a:prstGeom prst="rect">
            <a:avLst/>
          </a:prstGeom>
        </p:spPr>
        <p:txBody>
          <a:bodyPr anchorCtr="0" anchor="t" bIns="68575" lIns="68575" spcFirstLastPara="1" rIns="68575" wrap="square" tIns="68575">
            <a:noAutofit/>
          </a:bodyPr>
          <a:lstStyle>
            <a:lvl1pPr indent="-317500" lvl="0" marL="457200" rtl="0">
              <a:spcBef>
                <a:spcPts val="0"/>
              </a:spcBef>
              <a:spcAft>
                <a:spcPts val="0"/>
              </a:spcAft>
              <a:buSzPts val="1400"/>
              <a:buChar char="●"/>
              <a:defRPr/>
            </a:lvl1pPr>
            <a:lvl2pPr indent="-298450" lvl="1" marL="914400" rtl="0">
              <a:spcBef>
                <a:spcPts val="1200"/>
              </a:spcBef>
              <a:spcAft>
                <a:spcPts val="0"/>
              </a:spcAft>
              <a:buSzPts val="1100"/>
              <a:buChar char="○"/>
              <a:defRPr/>
            </a:lvl2pPr>
            <a:lvl3pPr indent="-298450" lvl="2" marL="1371600" rtl="0">
              <a:spcBef>
                <a:spcPts val="1200"/>
              </a:spcBef>
              <a:spcAft>
                <a:spcPts val="0"/>
              </a:spcAft>
              <a:buSzPts val="1100"/>
              <a:buChar char="■"/>
              <a:defRPr/>
            </a:lvl3pPr>
            <a:lvl4pPr indent="-298450" lvl="3" marL="1828800" rtl="0">
              <a:spcBef>
                <a:spcPts val="1200"/>
              </a:spcBef>
              <a:spcAft>
                <a:spcPts val="0"/>
              </a:spcAft>
              <a:buSzPts val="1100"/>
              <a:buChar char="●"/>
              <a:defRPr/>
            </a:lvl4pPr>
            <a:lvl5pPr indent="-298450" lvl="4" marL="2286000" rtl="0">
              <a:spcBef>
                <a:spcPts val="1200"/>
              </a:spcBef>
              <a:spcAft>
                <a:spcPts val="0"/>
              </a:spcAft>
              <a:buSzPts val="1100"/>
              <a:buChar char="○"/>
              <a:defRPr/>
            </a:lvl5pPr>
            <a:lvl6pPr indent="-298450" lvl="5" marL="2743200" rtl="0">
              <a:spcBef>
                <a:spcPts val="1200"/>
              </a:spcBef>
              <a:spcAft>
                <a:spcPts val="0"/>
              </a:spcAft>
              <a:buSzPts val="1100"/>
              <a:buChar char="■"/>
              <a:defRPr/>
            </a:lvl6pPr>
            <a:lvl7pPr indent="-298450" lvl="6" marL="3200400" rtl="0">
              <a:spcBef>
                <a:spcPts val="1200"/>
              </a:spcBef>
              <a:spcAft>
                <a:spcPts val="0"/>
              </a:spcAft>
              <a:buSzPts val="1100"/>
              <a:buChar char="●"/>
              <a:defRPr/>
            </a:lvl7pPr>
            <a:lvl8pPr indent="-298450" lvl="7" marL="3657600" rtl="0">
              <a:spcBef>
                <a:spcPts val="1200"/>
              </a:spcBef>
              <a:spcAft>
                <a:spcPts val="0"/>
              </a:spcAft>
              <a:buSzPts val="1100"/>
              <a:buChar char="○"/>
              <a:defRPr/>
            </a:lvl8pPr>
            <a:lvl9pPr indent="-298450" lvl="8" marL="4114800" rtl="0">
              <a:spcBef>
                <a:spcPts val="1200"/>
              </a:spcBef>
              <a:spcAft>
                <a:spcPts val="1200"/>
              </a:spcAft>
              <a:buSzPts val="1100"/>
              <a:buChar char="■"/>
              <a:defRPr/>
            </a:lvl9pPr>
          </a:lstStyle>
          <a:p/>
        </p:txBody>
      </p:sp>
      <p:pic>
        <p:nvPicPr>
          <p:cNvPr id="56" name="Google Shape;56;p12"/>
          <p:cNvPicPr preferRelativeResize="0"/>
          <p:nvPr/>
        </p:nvPicPr>
        <p:blipFill>
          <a:blip r:embed="rId2">
            <a:alphaModFix/>
          </a:blip>
          <a:stretch>
            <a:fillRect/>
          </a:stretch>
        </p:blipFill>
        <p:spPr>
          <a:xfrm>
            <a:off x="8124627" y="4816873"/>
            <a:ext cx="727852" cy="974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1">
  <p:cSld name="TITLE_1_1_1_1">
    <p:spTree>
      <p:nvGrpSpPr>
        <p:cNvPr id="57" name="Shape 57"/>
        <p:cNvGrpSpPr/>
        <p:nvPr/>
      </p:nvGrpSpPr>
      <p:grpSpPr>
        <a:xfrm>
          <a:off x="0" y="0"/>
          <a:ext cx="0" cy="0"/>
          <a:chOff x="0" y="0"/>
          <a:chExt cx="0" cy="0"/>
        </a:xfrm>
      </p:grpSpPr>
      <p:pic>
        <p:nvPicPr>
          <p:cNvPr id="58" name="Google Shape;58;p13"/>
          <p:cNvPicPr preferRelativeResize="0"/>
          <p:nvPr/>
        </p:nvPicPr>
        <p:blipFill rotWithShape="1">
          <a:blip r:embed="rId2">
            <a:alphaModFix/>
          </a:blip>
          <a:srcRect b="0" l="7921" r="28298" t="18493"/>
          <a:stretch/>
        </p:blipFill>
        <p:spPr>
          <a:xfrm>
            <a:off x="3777125" y="0"/>
            <a:ext cx="5367000" cy="5143500"/>
          </a:xfrm>
          <a:prstGeom prst="rect">
            <a:avLst/>
          </a:prstGeom>
          <a:noFill/>
          <a:ln>
            <a:noFill/>
          </a:ln>
        </p:spPr>
      </p:pic>
      <p:pic>
        <p:nvPicPr>
          <p:cNvPr id="59" name="Google Shape;59;p13"/>
          <p:cNvPicPr preferRelativeResize="0"/>
          <p:nvPr/>
        </p:nvPicPr>
        <p:blipFill>
          <a:blip r:embed="rId3">
            <a:alphaModFix/>
          </a:blip>
          <a:stretch>
            <a:fillRect/>
          </a:stretch>
        </p:blipFill>
        <p:spPr>
          <a:xfrm>
            <a:off x="3975" y="-4476"/>
            <a:ext cx="9144003" cy="5147975"/>
          </a:xfrm>
          <a:prstGeom prst="rect">
            <a:avLst/>
          </a:prstGeom>
          <a:noFill/>
          <a:ln>
            <a:noFill/>
          </a:ln>
        </p:spPr>
      </p:pic>
      <p:pic>
        <p:nvPicPr>
          <p:cNvPr id="60" name="Google Shape;60;p13"/>
          <p:cNvPicPr preferRelativeResize="0"/>
          <p:nvPr/>
        </p:nvPicPr>
        <p:blipFill rotWithShape="1">
          <a:blip r:embed="rId4">
            <a:alphaModFix/>
          </a:blip>
          <a:srcRect b="0" l="0" r="0" t="0"/>
          <a:stretch/>
        </p:blipFill>
        <p:spPr>
          <a:xfrm>
            <a:off x="454475" y="354975"/>
            <a:ext cx="1636248" cy="283800"/>
          </a:xfrm>
          <a:prstGeom prst="rect">
            <a:avLst/>
          </a:prstGeom>
          <a:noFill/>
          <a:ln>
            <a:noFill/>
          </a:ln>
        </p:spPr>
      </p:pic>
      <p:sp>
        <p:nvSpPr>
          <p:cNvPr id="61" name="Google Shape;61;p13"/>
          <p:cNvSpPr txBox="1"/>
          <p:nvPr>
            <p:ph type="ctrTitle"/>
          </p:nvPr>
        </p:nvSpPr>
        <p:spPr>
          <a:xfrm>
            <a:off x="402228" y="2010685"/>
            <a:ext cx="3885300" cy="1554300"/>
          </a:xfrm>
          <a:prstGeom prst="rect">
            <a:avLst/>
          </a:prstGeom>
        </p:spPr>
        <p:txBody>
          <a:bodyPr anchorCtr="0" anchor="t" bIns="68575" lIns="68575" spcFirstLastPara="1" rIns="68575" wrap="square" tIns="68575">
            <a:noAutofit/>
          </a:bodyPr>
          <a:lstStyle>
            <a:lvl1pPr lvl="0" rtl="0">
              <a:lnSpc>
                <a:spcPct val="100000"/>
              </a:lnSpc>
              <a:spcBef>
                <a:spcPts val="0"/>
              </a:spcBef>
              <a:spcAft>
                <a:spcPts val="0"/>
              </a:spcAft>
              <a:buClr>
                <a:schemeClr val="lt1"/>
              </a:buClr>
              <a:buSzPts val="3800"/>
              <a:buNone/>
              <a:defRPr sz="3800">
                <a:solidFill>
                  <a:schemeClr val="lt1"/>
                </a:solidFill>
              </a:defRPr>
            </a:lvl1pPr>
            <a:lvl2pPr lvl="1" rtl="0">
              <a:lnSpc>
                <a:spcPct val="100000"/>
              </a:lnSpc>
              <a:spcBef>
                <a:spcPts val="0"/>
              </a:spcBef>
              <a:spcAft>
                <a:spcPts val="0"/>
              </a:spcAft>
              <a:buClr>
                <a:schemeClr val="lt1"/>
              </a:buClr>
              <a:buSzPts val="3800"/>
              <a:buNone/>
              <a:defRPr sz="3800">
                <a:solidFill>
                  <a:schemeClr val="lt1"/>
                </a:solidFill>
              </a:defRPr>
            </a:lvl2pPr>
            <a:lvl3pPr lvl="2" rtl="0">
              <a:lnSpc>
                <a:spcPct val="100000"/>
              </a:lnSpc>
              <a:spcBef>
                <a:spcPts val="0"/>
              </a:spcBef>
              <a:spcAft>
                <a:spcPts val="0"/>
              </a:spcAft>
              <a:buClr>
                <a:schemeClr val="lt1"/>
              </a:buClr>
              <a:buSzPts val="3800"/>
              <a:buNone/>
              <a:defRPr sz="3800">
                <a:solidFill>
                  <a:schemeClr val="lt1"/>
                </a:solidFill>
              </a:defRPr>
            </a:lvl3pPr>
            <a:lvl4pPr lvl="3" rtl="0">
              <a:lnSpc>
                <a:spcPct val="100000"/>
              </a:lnSpc>
              <a:spcBef>
                <a:spcPts val="0"/>
              </a:spcBef>
              <a:spcAft>
                <a:spcPts val="0"/>
              </a:spcAft>
              <a:buClr>
                <a:schemeClr val="lt1"/>
              </a:buClr>
              <a:buSzPts val="3800"/>
              <a:buNone/>
              <a:defRPr sz="3800">
                <a:solidFill>
                  <a:schemeClr val="lt1"/>
                </a:solidFill>
              </a:defRPr>
            </a:lvl4pPr>
            <a:lvl5pPr lvl="4" rtl="0">
              <a:lnSpc>
                <a:spcPct val="100000"/>
              </a:lnSpc>
              <a:spcBef>
                <a:spcPts val="0"/>
              </a:spcBef>
              <a:spcAft>
                <a:spcPts val="0"/>
              </a:spcAft>
              <a:buClr>
                <a:schemeClr val="lt1"/>
              </a:buClr>
              <a:buSzPts val="3800"/>
              <a:buNone/>
              <a:defRPr sz="3800">
                <a:solidFill>
                  <a:schemeClr val="lt1"/>
                </a:solidFill>
              </a:defRPr>
            </a:lvl5pPr>
            <a:lvl6pPr lvl="5" rtl="0">
              <a:lnSpc>
                <a:spcPct val="100000"/>
              </a:lnSpc>
              <a:spcBef>
                <a:spcPts val="0"/>
              </a:spcBef>
              <a:spcAft>
                <a:spcPts val="0"/>
              </a:spcAft>
              <a:buClr>
                <a:schemeClr val="lt1"/>
              </a:buClr>
              <a:buSzPts val="3800"/>
              <a:buNone/>
              <a:defRPr sz="3800">
                <a:solidFill>
                  <a:schemeClr val="lt1"/>
                </a:solidFill>
              </a:defRPr>
            </a:lvl6pPr>
            <a:lvl7pPr lvl="6" rtl="0">
              <a:lnSpc>
                <a:spcPct val="100000"/>
              </a:lnSpc>
              <a:spcBef>
                <a:spcPts val="0"/>
              </a:spcBef>
              <a:spcAft>
                <a:spcPts val="0"/>
              </a:spcAft>
              <a:buClr>
                <a:schemeClr val="lt1"/>
              </a:buClr>
              <a:buSzPts val="3800"/>
              <a:buNone/>
              <a:defRPr sz="3800">
                <a:solidFill>
                  <a:schemeClr val="lt1"/>
                </a:solidFill>
              </a:defRPr>
            </a:lvl7pPr>
            <a:lvl8pPr lvl="7" rtl="0">
              <a:lnSpc>
                <a:spcPct val="100000"/>
              </a:lnSpc>
              <a:spcBef>
                <a:spcPts val="0"/>
              </a:spcBef>
              <a:spcAft>
                <a:spcPts val="0"/>
              </a:spcAft>
              <a:buClr>
                <a:schemeClr val="lt1"/>
              </a:buClr>
              <a:buSzPts val="3800"/>
              <a:buNone/>
              <a:defRPr sz="3800">
                <a:solidFill>
                  <a:schemeClr val="lt1"/>
                </a:solidFill>
              </a:defRPr>
            </a:lvl8pPr>
            <a:lvl9pPr lvl="8" rtl="0">
              <a:lnSpc>
                <a:spcPct val="100000"/>
              </a:lnSpc>
              <a:spcBef>
                <a:spcPts val="0"/>
              </a:spcBef>
              <a:spcAft>
                <a:spcPts val="0"/>
              </a:spcAft>
              <a:buClr>
                <a:schemeClr val="lt1"/>
              </a:buClr>
              <a:buSzPts val="3800"/>
              <a:buNone/>
              <a:defRPr sz="3800">
                <a:solidFill>
                  <a:schemeClr val="lt1"/>
                </a:solidFill>
              </a:defRPr>
            </a:lvl9pPr>
          </a:lstStyle>
          <a:p/>
        </p:txBody>
      </p:sp>
      <p:sp>
        <p:nvSpPr>
          <p:cNvPr id="62" name="Google Shape;62;p13"/>
          <p:cNvSpPr txBox="1"/>
          <p:nvPr>
            <p:ph idx="1" type="subTitle"/>
          </p:nvPr>
        </p:nvSpPr>
        <p:spPr>
          <a:xfrm>
            <a:off x="394378" y="4561219"/>
            <a:ext cx="3885300" cy="283800"/>
          </a:xfrm>
          <a:prstGeom prst="rect">
            <a:avLst/>
          </a:prstGeom>
        </p:spPr>
        <p:txBody>
          <a:bodyPr anchorCtr="0" anchor="t" bIns="68575" lIns="68575" spcFirstLastPara="1" rIns="68575" wrap="square" tIns="68575">
            <a:noAutofit/>
          </a:bodyPr>
          <a:lstStyle>
            <a:lvl1pPr lvl="0" rtl="0">
              <a:lnSpc>
                <a:spcPct val="100000"/>
              </a:lnSpc>
              <a:spcBef>
                <a:spcPts val="0"/>
              </a:spcBef>
              <a:spcAft>
                <a:spcPts val="0"/>
              </a:spcAft>
              <a:buClr>
                <a:schemeClr val="accent1"/>
              </a:buClr>
              <a:buSzPts val="900"/>
              <a:buNone/>
              <a:defRPr sz="900">
                <a:solidFill>
                  <a:schemeClr val="accent1"/>
                </a:solidFill>
              </a:defRPr>
            </a:lvl1pPr>
            <a:lvl2pPr lvl="1" rtl="0">
              <a:lnSpc>
                <a:spcPct val="100000"/>
              </a:lnSpc>
              <a:spcBef>
                <a:spcPts val="1200"/>
              </a:spcBef>
              <a:spcAft>
                <a:spcPts val="0"/>
              </a:spcAft>
              <a:buClr>
                <a:schemeClr val="accent1"/>
              </a:buClr>
              <a:buSzPts val="900"/>
              <a:buNone/>
              <a:defRPr sz="900">
                <a:solidFill>
                  <a:schemeClr val="accent1"/>
                </a:solidFill>
              </a:defRPr>
            </a:lvl2pPr>
            <a:lvl3pPr lvl="2" rtl="0">
              <a:lnSpc>
                <a:spcPct val="100000"/>
              </a:lnSpc>
              <a:spcBef>
                <a:spcPts val="1200"/>
              </a:spcBef>
              <a:spcAft>
                <a:spcPts val="0"/>
              </a:spcAft>
              <a:buClr>
                <a:schemeClr val="accent1"/>
              </a:buClr>
              <a:buSzPts val="900"/>
              <a:buNone/>
              <a:defRPr sz="900">
                <a:solidFill>
                  <a:schemeClr val="accent1"/>
                </a:solidFill>
              </a:defRPr>
            </a:lvl3pPr>
            <a:lvl4pPr lvl="3" rtl="0">
              <a:lnSpc>
                <a:spcPct val="100000"/>
              </a:lnSpc>
              <a:spcBef>
                <a:spcPts val="1200"/>
              </a:spcBef>
              <a:spcAft>
                <a:spcPts val="0"/>
              </a:spcAft>
              <a:buClr>
                <a:schemeClr val="accent1"/>
              </a:buClr>
              <a:buSzPts val="900"/>
              <a:buNone/>
              <a:defRPr sz="900">
                <a:solidFill>
                  <a:schemeClr val="accent1"/>
                </a:solidFill>
              </a:defRPr>
            </a:lvl4pPr>
            <a:lvl5pPr lvl="4" rtl="0">
              <a:lnSpc>
                <a:spcPct val="100000"/>
              </a:lnSpc>
              <a:spcBef>
                <a:spcPts val="1200"/>
              </a:spcBef>
              <a:spcAft>
                <a:spcPts val="0"/>
              </a:spcAft>
              <a:buClr>
                <a:schemeClr val="accent1"/>
              </a:buClr>
              <a:buSzPts val="900"/>
              <a:buNone/>
              <a:defRPr sz="900">
                <a:solidFill>
                  <a:schemeClr val="accent1"/>
                </a:solidFill>
              </a:defRPr>
            </a:lvl5pPr>
            <a:lvl6pPr lvl="5" rtl="0">
              <a:lnSpc>
                <a:spcPct val="100000"/>
              </a:lnSpc>
              <a:spcBef>
                <a:spcPts val="1200"/>
              </a:spcBef>
              <a:spcAft>
                <a:spcPts val="0"/>
              </a:spcAft>
              <a:buClr>
                <a:schemeClr val="accent1"/>
              </a:buClr>
              <a:buSzPts val="900"/>
              <a:buNone/>
              <a:defRPr sz="900">
                <a:solidFill>
                  <a:schemeClr val="accent1"/>
                </a:solidFill>
              </a:defRPr>
            </a:lvl6pPr>
            <a:lvl7pPr lvl="6" rtl="0">
              <a:lnSpc>
                <a:spcPct val="100000"/>
              </a:lnSpc>
              <a:spcBef>
                <a:spcPts val="1200"/>
              </a:spcBef>
              <a:spcAft>
                <a:spcPts val="0"/>
              </a:spcAft>
              <a:buClr>
                <a:schemeClr val="accent1"/>
              </a:buClr>
              <a:buSzPts val="900"/>
              <a:buNone/>
              <a:defRPr sz="900">
                <a:solidFill>
                  <a:schemeClr val="accent1"/>
                </a:solidFill>
              </a:defRPr>
            </a:lvl7pPr>
            <a:lvl8pPr lvl="7" rtl="0">
              <a:lnSpc>
                <a:spcPct val="100000"/>
              </a:lnSpc>
              <a:spcBef>
                <a:spcPts val="1200"/>
              </a:spcBef>
              <a:spcAft>
                <a:spcPts val="0"/>
              </a:spcAft>
              <a:buClr>
                <a:schemeClr val="accent1"/>
              </a:buClr>
              <a:buSzPts val="900"/>
              <a:buNone/>
              <a:defRPr sz="900">
                <a:solidFill>
                  <a:schemeClr val="accent1"/>
                </a:solidFill>
              </a:defRPr>
            </a:lvl8pPr>
            <a:lvl9pPr lvl="8" rtl="0">
              <a:lnSpc>
                <a:spcPct val="100000"/>
              </a:lnSpc>
              <a:spcBef>
                <a:spcPts val="1200"/>
              </a:spcBef>
              <a:spcAft>
                <a:spcPts val="0"/>
              </a:spcAft>
              <a:buClr>
                <a:schemeClr val="accent1"/>
              </a:buClr>
              <a:buSzPts val="900"/>
              <a:buNone/>
              <a:defRPr sz="900">
                <a:solidFill>
                  <a:schemeClr val="accent1"/>
                </a:solidFill>
              </a:defRPr>
            </a:lvl9pPr>
          </a:lstStyle>
          <a:p/>
        </p:txBody>
      </p:sp>
      <p:sp>
        <p:nvSpPr>
          <p:cNvPr id="63" name="Google Shape;63;p13"/>
          <p:cNvSpPr txBox="1"/>
          <p:nvPr>
            <p:ph idx="2" type="subTitle"/>
          </p:nvPr>
        </p:nvSpPr>
        <p:spPr>
          <a:xfrm>
            <a:off x="392048" y="3883425"/>
            <a:ext cx="3885300" cy="646500"/>
          </a:xfrm>
          <a:prstGeom prst="rect">
            <a:avLst/>
          </a:prstGeom>
        </p:spPr>
        <p:txBody>
          <a:bodyPr anchorCtr="0" anchor="t" bIns="68575" lIns="68575" spcFirstLastPara="1" rIns="68575" wrap="square" tIns="68575">
            <a:noAutofit/>
          </a:bodyPr>
          <a:lstStyle>
            <a:lvl1pPr lvl="0" rtl="0">
              <a:lnSpc>
                <a:spcPct val="110000"/>
              </a:lnSpc>
              <a:spcBef>
                <a:spcPts val="0"/>
              </a:spcBef>
              <a:spcAft>
                <a:spcPts val="0"/>
              </a:spcAft>
              <a:buClr>
                <a:schemeClr val="lt1"/>
              </a:buClr>
              <a:buSzPts val="1400"/>
              <a:buNone/>
              <a:defRPr sz="1400">
                <a:solidFill>
                  <a:schemeClr val="lt1"/>
                </a:solidFill>
              </a:defRPr>
            </a:lvl1pPr>
            <a:lvl2pPr lvl="1" rtl="0">
              <a:lnSpc>
                <a:spcPct val="110000"/>
              </a:lnSpc>
              <a:spcBef>
                <a:spcPts val="1200"/>
              </a:spcBef>
              <a:spcAft>
                <a:spcPts val="0"/>
              </a:spcAft>
              <a:buClr>
                <a:schemeClr val="lt1"/>
              </a:buClr>
              <a:buSzPts val="1100"/>
              <a:buNone/>
              <a:defRPr>
                <a:solidFill>
                  <a:schemeClr val="lt1"/>
                </a:solidFill>
              </a:defRPr>
            </a:lvl2pPr>
            <a:lvl3pPr lvl="2" rtl="0">
              <a:lnSpc>
                <a:spcPct val="110000"/>
              </a:lnSpc>
              <a:spcBef>
                <a:spcPts val="1200"/>
              </a:spcBef>
              <a:spcAft>
                <a:spcPts val="0"/>
              </a:spcAft>
              <a:buClr>
                <a:schemeClr val="lt1"/>
              </a:buClr>
              <a:buSzPts val="1100"/>
              <a:buNone/>
              <a:defRPr>
                <a:solidFill>
                  <a:schemeClr val="lt1"/>
                </a:solidFill>
              </a:defRPr>
            </a:lvl3pPr>
            <a:lvl4pPr lvl="3" rtl="0">
              <a:lnSpc>
                <a:spcPct val="110000"/>
              </a:lnSpc>
              <a:spcBef>
                <a:spcPts val="1200"/>
              </a:spcBef>
              <a:spcAft>
                <a:spcPts val="0"/>
              </a:spcAft>
              <a:buClr>
                <a:schemeClr val="lt1"/>
              </a:buClr>
              <a:buSzPts val="1100"/>
              <a:buNone/>
              <a:defRPr>
                <a:solidFill>
                  <a:schemeClr val="lt1"/>
                </a:solidFill>
              </a:defRPr>
            </a:lvl4pPr>
            <a:lvl5pPr lvl="4" rtl="0">
              <a:lnSpc>
                <a:spcPct val="110000"/>
              </a:lnSpc>
              <a:spcBef>
                <a:spcPts val="1200"/>
              </a:spcBef>
              <a:spcAft>
                <a:spcPts val="0"/>
              </a:spcAft>
              <a:buClr>
                <a:schemeClr val="lt1"/>
              </a:buClr>
              <a:buSzPts val="1100"/>
              <a:buNone/>
              <a:defRPr>
                <a:solidFill>
                  <a:schemeClr val="lt1"/>
                </a:solidFill>
              </a:defRPr>
            </a:lvl5pPr>
            <a:lvl6pPr lvl="5" rtl="0">
              <a:lnSpc>
                <a:spcPct val="110000"/>
              </a:lnSpc>
              <a:spcBef>
                <a:spcPts val="1200"/>
              </a:spcBef>
              <a:spcAft>
                <a:spcPts val="0"/>
              </a:spcAft>
              <a:buClr>
                <a:schemeClr val="lt1"/>
              </a:buClr>
              <a:buSzPts val="1100"/>
              <a:buNone/>
              <a:defRPr>
                <a:solidFill>
                  <a:schemeClr val="lt1"/>
                </a:solidFill>
              </a:defRPr>
            </a:lvl6pPr>
            <a:lvl7pPr lvl="6" rtl="0">
              <a:lnSpc>
                <a:spcPct val="110000"/>
              </a:lnSpc>
              <a:spcBef>
                <a:spcPts val="1200"/>
              </a:spcBef>
              <a:spcAft>
                <a:spcPts val="0"/>
              </a:spcAft>
              <a:buClr>
                <a:schemeClr val="lt1"/>
              </a:buClr>
              <a:buSzPts val="1100"/>
              <a:buNone/>
              <a:defRPr>
                <a:solidFill>
                  <a:schemeClr val="lt1"/>
                </a:solidFill>
              </a:defRPr>
            </a:lvl7pPr>
            <a:lvl8pPr lvl="7" rtl="0">
              <a:lnSpc>
                <a:spcPct val="110000"/>
              </a:lnSpc>
              <a:spcBef>
                <a:spcPts val="1200"/>
              </a:spcBef>
              <a:spcAft>
                <a:spcPts val="0"/>
              </a:spcAft>
              <a:buClr>
                <a:schemeClr val="lt1"/>
              </a:buClr>
              <a:buSzPts val="1100"/>
              <a:buNone/>
              <a:defRPr>
                <a:solidFill>
                  <a:schemeClr val="lt1"/>
                </a:solidFill>
              </a:defRPr>
            </a:lvl8pPr>
            <a:lvl9pPr lvl="8" rtl="0">
              <a:lnSpc>
                <a:spcPct val="110000"/>
              </a:lnSpc>
              <a:spcBef>
                <a:spcPts val="1200"/>
              </a:spcBef>
              <a:spcAft>
                <a:spcPts val="0"/>
              </a:spcAft>
              <a:buClr>
                <a:schemeClr val="lt1"/>
              </a:buClr>
              <a:buSzPts val="1100"/>
              <a:buNone/>
              <a:defRPr>
                <a:solidFill>
                  <a:schemeClr val="lt1"/>
                </a:solidFill>
              </a:defRPr>
            </a:lvl9pPr>
          </a:lstStyle>
          <a:p/>
        </p:txBody>
      </p:sp>
      <p:sp>
        <p:nvSpPr>
          <p:cNvPr id="64" name="Google Shape;64;p13"/>
          <p:cNvSpPr/>
          <p:nvPr/>
        </p:nvSpPr>
        <p:spPr>
          <a:xfrm>
            <a:off x="0" y="0"/>
            <a:ext cx="251400" cy="514350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 name="Google Shape;65;p13"/>
          <p:cNvGrpSpPr/>
          <p:nvPr/>
        </p:nvGrpSpPr>
        <p:grpSpPr>
          <a:xfrm>
            <a:off x="8348750" y="0"/>
            <a:ext cx="795252" cy="792600"/>
            <a:chOff x="8348750" y="0"/>
            <a:chExt cx="795252" cy="792600"/>
          </a:xfrm>
        </p:grpSpPr>
        <p:sp>
          <p:nvSpPr>
            <p:cNvPr id="66" name="Google Shape;66;p13"/>
            <p:cNvSpPr/>
            <p:nvPr/>
          </p:nvSpPr>
          <p:spPr>
            <a:xfrm rot="10800000">
              <a:off x="8853575" y="150"/>
              <a:ext cx="290400" cy="2904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7" name="Google Shape;67;p13"/>
            <p:cNvPicPr preferRelativeResize="0"/>
            <p:nvPr/>
          </p:nvPicPr>
          <p:blipFill>
            <a:blip r:embed="rId5">
              <a:alphaModFix/>
            </a:blip>
            <a:stretch>
              <a:fillRect/>
            </a:stretch>
          </p:blipFill>
          <p:spPr>
            <a:xfrm>
              <a:off x="8348750" y="0"/>
              <a:ext cx="795252" cy="792600"/>
            </a:xfrm>
            <a:prstGeom prst="rect">
              <a:avLst/>
            </a:prstGeom>
            <a:noFill/>
            <a:ln>
              <a:noFill/>
            </a:ln>
          </p:spPr>
        </p:pic>
      </p:gr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5">
  <p:cSld name="CUSTOM_8">
    <p:spTree>
      <p:nvGrpSpPr>
        <p:cNvPr id="68" name="Shape 68"/>
        <p:cNvGrpSpPr/>
        <p:nvPr/>
      </p:nvGrpSpPr>
      <p:grpSpPr>
        <a:xfrm>
          <a:off x="0" y="0"/>
          <a:ext cx="0" cy="0"/>
          <a:chOff x="0" y="0"/>
          <a:chExt cx="0" cy="0"/>
        </a:xfrm>
      </p:grpSpPr>
      <p:sp>
        <p:nvSpPr>
          <p:cNvPr id="69" name="Google Shape;69;p14"/>
          <p:cNvSpPr txBox="1"/>
          <p:nvPr>
            <p:ph idx="12" type="sldNum"/>
          </p:nvPr>
        </p:nvSpPr>
        <p:spPr>
          <a:xfrm>
            <a:off x="8543704" y="4590483"/>
            <a:ext cx="318000" cy="393600"/>
          </a:xfrm>
          <a:prstGeom prst="rect">
            <a:avLst/>
          </a:prstGeom>
        </p:spPr>
        <p:txBody>
          <a:bodyPr anchorCtr="0" anchor="ctr" bIns="68575" lIns="68575" spcFirstLastPara="1" rIns="68575" wrap="square" tIns="68575">
            <a:normAutofit/>
          </a:bodyPr>
          <a:lstStyle>
            <a:lvl1pPr lvl="0" rtl="0" algn="r">
              <a:buNone/>
              <a:defRPr sz="600">
                <a:solidFill>
                  <a:schemeClr val="dk1"/>
                </a:solidFill>
                <a:latin typeface="Inter"/>
                <a:ea typeface="Inter"/>
                <a:cs typeface="Inter"/>
                <a:sym typeface="Inter"/>
              </a:defRPr>
            </a:lvl1pPr>
            <a:lvl2pPr lvl="1" rtl="0" algn="r">
              <a:buNone/>
              <a:defRPr sz="600">
                <a:solidFill>
                  <a:schemeClr val="dk1"/>
                </a:solidFill>
                <a:latin typeface="Inter"/>
                <a:ea typeface="Inter"/>
                <a:cs typeface="Inter"/>
                <a:sym typeface="Inter"/>
              </a:defRPr>
            </a:lvl2pPr>
            <a:lvl3pPr lvl="2" rtl="0" algn="r">
              <a:buNone/>
              <a:defRPr sz="600">
                <a:solidFill>
                  <a:schemeClr val="dk1"/>
                </a:solidFill>
                <a:latin typeface="Inter"/>
                <a:ea typeface="Inter"/>
                <a:cs typeface="Inter"/>
                <a:sym typeface="Inter"/>
              </a:defRPr>
            </a:lvl3pPr>
            <a:lvl4pPr lvl="3" rtl="0" algn="r">
              <a:buNone/>
              <a:defRPr sz="600">
                <a:solidFill>
                  <a:schemeClr val="dk1"/>
                </a:solidFill>
                <a:latin typeface="Inter"/>
                <a:ea typeface="Inter"/>
                <a:cs typeface="Inter"/>
                <a:sym typeface="Inter"/>
              </a:defRPr>
            </a:lvl4pPr>
            <a:lvl5pPr lvl="4" rtl="0" algn="r">
              <a:buNone/>
              <a:defRPr sz="600">
                <a:solidFill>
                  <a:schemeClr val="dk1"/>
                </a:solidFill>
                <a:latin typeface="Inter"/>
                <a:ea typeface="Inter"/>
                <a:cs typeface="Inter"/>
                <a:sym typeface="Inter"/>
              </a:defRPr>
            </a:lvl5pPr>
            <a:lvl6pPr lvl="5" rtl="0" algn="r">
              <a:buNone/>
              <a:defRPr sz="600">
                <a:solidFill>
                  <a:schemeClr val="dk1"/>
                </a:solidFill>
                <a:latin typeface="Inter"/>
                <a:ea typeface="Inter"/>
                <a:cs typeface="Inter"/>
                <a:sym typeface="Inter"/>
              </a:defRPr>
            </a:lvl6pPr>
            <a:lvl7pPr lvl="6" rtl="0" algn="r">
              <a:buNone/>
              <a:defRPr sz="600">
                <a:solidFill>
                  <a:schemeClr val="dk1"/>
                </a:solidFill>
                <a:latin typeface="Inter"/>
                <a:ea typeface="Inter"/>
                <a:cs typeface="Inter"/>
                <a:sym typeface="Inter"/>
              </a:defRPr>
            </a:lvl7pPr>
            <a:lvl8pPr lvl="7" rtl="0" algn="r">
              <a:buNone/>
              <a:defRPr sz="600">
                <a:solidFill>
                  <a:schemeClr val="dk1"/>
                </a:solidFill>
                <a:latin typeface="Inter"/>
                <a:ea typeface="Inter"/>
                <a:cs typeface="Inter"/>
                <a:sym typeface="Inter"/>
              </a:defRPr>
            </a:lvl8pPr>
            <a:lvl9pPr lvl="8" rtl="0" algn="r">
              <a:buNone/>
              <a:defRPr sz="600">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
              <a:t>‹#›</a:t>
            </a:fld>
            <a:endParaRPr/>
          </a:p>
        </p:txBody>
      </p:sp>
      <p:sp>
        <p:nvSpPr>
          <p:cNvPr id="70" name="Google Shape;70;p14"/>
          <p:cNvSpPr txBox="1"/>
          <p:nvPr/>
        </p:nvSpPr>
        <p:spPr>
          <a:xfrm>
            <a:off x="8206036" y="4648833"/>
            <a:ext cx="439800" cy="276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600">
                <a:solidFill>
                  <a:schemeClr val="dk1"/>
                </a:solidFill>
                <a:latin typeface="Inter"/>
                <a:ea typeface="Inter"/>
                <a:cs typeface="Inter"/>
                <a:sym typeface="Inter"/>
              </a:rPr>
              <a:t>Page</a:t>
            </a:r>
            <a:endParaRPr>
              <a:latin typeface="Inter"/>
              <a:ea typeface="Inter"/>
              <a:cs typeface="Inter"/>
              <a:sym typeface="Inter"/>
            </a:endParaRPr>
          </a:p>
        </p:txBody>
      </p:sp>
      <p:sp>
        <p:nvSpPr>
          <p:cNvPr id="71" name="Google Shape;71;p14"/>
          <p:cNvSpPr txBox="1"/>
          <p:nvPr>
            <p:ph type="title"/>
          </p:nvPr>
        </p:nvSpPr>
        <p:spPr>
          <a:xfrm>
            <a:off x="288145" y="397025"/>
            <a:ext cx="3716700" cy="572700"/>
          </a:xfrm>
          <a:prstGeom prst="rect">
            <a:avLst/>
          </a:prstGeom>
        </p:spPr>
        <p:txBody>
          <a:bodyPr anchorCtr="0" anchor="t" bIns="68575" lIns="68575" spcFirstLastPara="1" rIns="68575" wrap="square" tIns="6857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2" name="Google Shape;72;p14"/>
          <p:cNvSpPr txBox="1"/>
          <p:nvPr>
            <p:ph idx="1" type="body"/>
          </p:nvPr>
        </p:nvSpPr>
        <p:spPr>
          <a:xfrm>
            <a:off x="298403" y="2216775"/>
            <a:ext cx="2057400" cy="1044300"/>
          </a:xfrm>
          <a:prstGeom prst="rect">
            <a:avLst/>
          </a:prstGeom>
        </p:spPr>
        <p:txBody>
          <a:bodyPr anchorCtr="0" anchor="t" bIns="68575" lIns="68575" spcFirstLastPara="1" rIns="68575" wrap="square" tIns="68575">
            <a:noAutofit/>
          </a:bodyPr>
          <a:lstStyle>
            <a:lvl1pPr indent="-298450" lvl="0" marL="457200" rtl="0">
              <a:spcBef>
                <a:spcPts val="0"/>
              </a:spcBef>
              <a:spcAft>
                <a:spcPts val="0"/>
              </a:spcAft>
              <a:buSzPts val="1100"/>
              <a:buChar char="●"/>
              <a:defRPr sz="1100"/>
            </a:lvl1pPr>
            <a:lvl2pPr indent="-298450" lvl="1" marL="914400" rtl="0">
              <a:spcBef>
                <a:spcPts val="1200"/>
              </a:spcBef>
              <a:spcAft>
                <a:spcPts val="0"/>
              </a:spcAft>
              <a:buSzPts val="1100"/>
              <a:buChar char="○"/>
              <a:defRPr sz="1100"/>
            </a:lvl2pPr>
            <a:lvl3pPr indent="-298450" lvl="2" marL="1371600" rtl="0">
              <a:spcBef>
                <a:spcPts val="1200"/>
              </a:spcBef>
              <a:spcAft>
                <a:spcPts val="0"/>
              </a:spcAft>
              <a:buSzPts val="1100"/>
              <a:buChar char="■"/>
              <a:defRPr sz="1100"/>
            </a:lvl3pPr>
            <a:lvl4pPr indent="-298450" lvl="3" marL="1828800" rtl="0">
              <a:spcBef>
                <a:spcPts val="1200"/>
              </a:spcBef>
              <a:spcAft>
                <a:spcPts val="0"/>
              </a:spcAft>
              <a:buSzPts val="1100"/>
              <a:buChar char="●"/>
              <a:defRPr sz="1100"/>
            </a:lvl4pPr>
            <a:lvl5pPr indent="-298450" lvl="4" marL="2286000" rtl="0">
              <a:spcBef>
                <a:spcPts val="1200"/>
              </a:spcBef>
              <a:spcAft>
                <a:spcPts val="0"/>
              </a:spcAft>
              <a:buSzPts val="1100"/>
              <a:buChar char="○"/>
              <a:defRPr sz="1100"/>
            </a:lvl5pPr>
            <a:lvl6pPr indent="-298450" lvl="5" marL="2743200" rtl="0">
              <a:spcBef>
                <a:spcPts val="1200"/>
              </a:spcBef>
              <a:spcAft>
                <a:spcPts val="0"/>
              </a:spcAft>
              <a:buSzPts val="1100"/>
              <a:buChar char="■"/>
              <a:defRPr sz="1100"/>
            </a:lvl6pPr>
            <a:lvl7pPr indent="-298450" lvl="6" marL="3200400" rtl="0">
              <a:spcBef>
                <a:spcPts val="1200"/>
              </a:spcBef>
              <a:spcAft>
                <a:spcPts val="0"/>
              </a:spcAft>
              <a:buSzPts val="1100"/>
              <a:buChar char="●"/>
              <a:defRPr sz="1100"/>
            </a:lvl7pPr>
            <a:lvl8pPr indent="-298450" lvl="7" marL="3657600" rtl="0">
              <a:spcBef>
                <a:spcPts val="1200"/>
              </a:spcBef>
              <a:spcAft>
                <a:spcPts val="0"/>
              </a:spcAft>
              <a:buSzPts val="1100"/>
              <a:buChar char="○"/>
              <a:defRPr sz="1100"/>
            </a:lvl8pPr>
            <a:lvl9pPr indent="-298450" lvl="8" marL="4114800" rtl="0">
              <a:spcBef>
                <a:spcPts val="1200"/>
              </a:spcBef>
              <a:spcAft>
                <a:spcPts val="1200"/>
              </a:spcAft>
              <a:buSzPts val="1100"/>
              <a:buChar char="■"/>
              <a:defRPr sz="1100"/>
            </a:lvl9pPr>
          </a:lstStyle>
          <a:p/>
        </p:txBody>
      </p:sp>
      <p:sp>
        <p:nvSpPr>
          <p:cNvPr id="73" name="Google Shape;73;p14"/>
          <p:cNvSpPr txBox="1"/>
          <p:nvPr>
            <p:ph idx="2" type="subTitle"/>
          </p:nvPr>
        </p:nvSpPr>
        <p:spPr>
          <a:xfrm>
            <a:off x="296003" y="1824158"/>
            <a:ext cx="769500" cy="384900"/>
          </a:xfrm>
          <a:prstGeom prst="rect">
            <a:avLst/>
          </a:prstGeom>
        </p:spPr>
        <p:txBody>
          <a:bodyPr anchorCtr="0" anchor="t" bIns="68575" lIns="68575" spcFirstLastPara="1" rIns="68575" wrap="square" tIns="68575">
            <a:noAutofit/>
          </a:bodyPr>
          <a:lstStyle>
            <a:lvl1pPr lvl="0" rtl="0">
              <a:spcBef>
                <a:spcPts val="0"/>
              </a:spcBef>
              <a:spcAft>
                <a:spcPts val="0"/>
              </a:spcAft>
              <a:buClr>
                <a:schemeClr val="dk2"/>
              </a:buClr>
              <a:buSzPts val="2200"/>
              <a:buNone/>
              <a:defRPr b="1" sz="2200">
                <a:solidFill>
                  <a:schemeClr val="dk2"/>
                </a:solidFill>
              </a:defRPr>
            </a:lvl1pPr>
            <a:lvl2pPr lvl="1" rtl="0">
              <a:spcBef>
                <a:spcPts val="1200"/>
              </a:spcBef>
              <a:spcAft>
                <a:spcPts val="0"/>
              </a:spcAft>
              <a:buClr>
                <a:schemeClr val="dk2"/>
              </a:buClr>
              <a:buSzPts val="1800"/>
              <a:buNone/>
              <a:defRPr b="1" sz="1800">
                <a:solidFill>
                  <a:schemeClr val="dk2"/>
                </a:solidFill>
              </a:defRPr>
            </a:lvl2pPr>
            <a:lvl3pPr lvl="2" rtl="0">
              <a:spcBef>
                <a:spcPts val="1200"/>
              </a:spcBef>
              <a:spcAft>
                <a:spcPts val="0"/>
              </a:spcAft>
              <a:buClr>
                <a:schemeClr val="dk2"/>
              </a:buClr>
              <a:buSzPts val="1800"/>
              <a:buNone/>
              <a:defRPr b="1" sz="1800">
                <a:solidFill>
                  <a:schemeClr val="dk2"/>
                </a:solidFill>
              </a:defRPr>
            </a:lvl3pPr>
            <a:lvl4pPr lvl="3" rtl="0">
              <a:spcBef>
                <a:spcPts val="1200"/>
              </a:spcBef>
              <a:spcAft>
                <a:spcPts val="0"/>
              </a:spcAft>
              <a:buClr>
                <a:schemeClr val="dk2"/>
              </a:buClr>
              <a:buSzPts val="1800"/>
              <a:buNone/>
              <a:defRPr b="1" sz="1800">
                <a:solidFill>
                  <a:schemeClr val="dk2"/>
                </a:solidFill>
              </a:defRPr>
            </a:lvl4pPr>
            <a:lvl5pPr lvl="4" rtl="0">
              <a:spcBef>
                <a:spcPts val="1200"/>
              </a:spcBef>
              <a:spcAft>
                <a:spcPts val="0"/>
              </a:spcAft>
              <a:buClr>
                <a:schemeClr val="dk2"/>
              </a:buClr>
              <a:buSzPts val="1800"/>
              <a:buNone/>
              <a:defRPr b="1" sz="1800">
                <a:solidFill>
                  <a:schemeClr val="dk2"/>
                </a:solidFill>
              </a:defRPr>
            </a:lvl5pPr>
            <a:lvl6pPr lvl="5" rtl="0">
              <a:spcBef>
                <a:spcPts val="1200"/>
              </a:spcBef>
              <a:spcAft>
                <a:spcPts val="0"/>
              </a:spcAft>
              <a:buClr>
                <a:schemeClr val="dk2"/>
              </a:buClr>
              <a:buSzPts val="1800"/>
              <a:buNone/>
              <a:defRPr b="1" sz="1800">
                <a:solidFill>
                  <a:schemeClr val="dk2"/>
                </a:solidFill>
              </a:defRPr>
            </a:lvl6pPr>
            <a:lvl7pPr lvl="6" rtl="0">
              <a:spcBef>
                <a:spcPts val="1200"/>
              </a:spcBef>
              <a:spcAft>
                <a:spcPts val="0"/>
              </a:spcAft>
              <a:buClr>
                <a:schemeClr val="dk2"/>
              </a:buClr>
              <a:buSzPts val="1800"/>
              <a:buNone/>
              <a:defRPr b="1" sz="1800">
                <a:solidFill>
                  <a:schemeClr val="dk2"/>
                </a:solidFill>
              </a:defRPr>
            </a:lvl7pPr>
            <a:lvl8pPr lvl="7" rtl="0">
              <a:spcBef>
                <a:spcPts val="1200"/>
              </a:spcBef>
              <a:spcAft>
                <a:spcPts val="0"/>
              </a:spcAft>
              <a:buClr>
                <a:schemeClr val="dk2"/>
              </a:buClr>
              <a:buSzPts val="1800"/>
              <a:buNone/>
              <a:defRPr b="1" sz="1800">
                <a:solidFill>
                  <a:schemeClr val="dk2"/>
                </a:solidFill>
              </a:defRPr>
            </a:lvl8pPr>
            <a:lvl9pPr lvl="8" rtl="0">
              <a:spcBef>
                <a:spcPts val="1200"/>
              </a:spcBef>
              <a:spcAft>
                <a:spcPts val="1200"/>
              </a:spcAft>
              <a:buClr>
                <a:schemeClr val="dk2"/>
              </a:buClr>
              <a:buSzPts val="1800"/>
              <a:buNone/>
              <a:defRPr b="1" sz="1800">
                <a:solidFill>
                  <a:schemeClr val="dk2"/>
                </a:solidFill>
              </a:defRPr>
            </a:lvl9pPr>
          </a:lstStyle>
          <a:p/>
        </p:txBody>
      </p:sp>
      <p:sp>
        <p:nvSpPr>
          <p:cNvPr id="74" name="Google Shape;74;p14"/>
          <p:cNvSpPr txBox="1"/>
          <p:nvPr>
            <p:ph idx="3" type="body"/>
          </p:nvPr>
        </p:nvSpPr>
        <p:spPr>
          <a:xfrm>
            <a:off x="2418697" y="2216775"/>
            <a:ext cx="2057400" cy="1044300"/>
          </a:xfrm>
          <a:prstGeom prst="rect">
            <a:avLst/>
          </a:prstGeom>
        </p:spPr>
        <p:txBody>
          <a:bodyPr anchorCtr="0" anchor="t" bIns="68575" lIns="68575" spcFirstLastPara="1" rIns="68575" wrap="square" tIns="68575">
            <a:noAutofit/>
          </a:bodyPr>
          <a:lstStyle>
            <a:lvl1pPr indent="-298450" lvl="0" marL="457200" rtl="0">
              <a:spcBef>
                <a:spcPts val="0"/>
              </a:spcBef>
              <a:spcAft>
                <a:spcPts val="0"/>
              </a:spcAft>
              <a:buSzPts val="1100"/>
              <a:buChar char="●"/>
              <a:defRPr sz="1100"/>
            </a:lvl1pPr>
            <a:lvl2pPr indent="-298450" lvl="1" marL="914400" rtl="0">
              <a:spcBef>
                <a:spcPts val="1200"/>
              </a:spcBef>
              <a:spcAft>
                <a:spcPts val="0"/>
              </a:spcAft>
              <a:buSzPts val="1100"/>
              <a:buChar char="○"/>
              <a:defRPr sz="1100"/>
            </a:lvl2pPr>
            <a:lvl3pPr indent="-298450" lvl="2" marL="1371600" rtl="0">
              <a:spcBef>
                <a:spcPts val="1200"/>
              </a:spcBef>
              <a:spcAft>
                <a:spcPts val="0"/>
              </a:spcAft>
              <a:buSzPts val="1100"/>
              <a:buChar char="■"/>
              <a:defRPr sz="1100"/>
            </a:lvl3pPr>
            <a:lvl4pPr indent="-298450" lvl="3" marL="1828800" rtl="0">
              <a:spcBef>
                <a:spcPts val="1200"/>
              </a:spcBef>
              <a:spcAft>
                <a:spcPts val="0"/>
              </a:spcAft>
              <a:buSzPts val="1100"/>
              <a:buChar char="●"/>
              <a:defRPr sz="1100"/>
            </a:lvl4pPr>
            <a:lvl5pPr indent="-298450" lvl="4" marL="2286000" rtl="0">
              <a:spcBef>
                <a:spcPts val="1200"/>
              </a:spcBef>
              <a:spcAft>
                <a:spcPts val="0"/>
              </a:spcAft>
              <a:buSzPts val="1100"/>
              <a:buChar char="○"/>
              <a:defRPr sz="1100"/>
            </a:lvl5pPr>
            <a:lvl6pPr indent="-298450" lvl="5" marL="2743200" rtl="0">
              <a:spcBef>
                <a:spcPts val="1200"/>
              </a:spcBef>
              <a:spcAft>
                <a:spcPts val="0"/>
              </a:spcAft>
              <a:buSzPts val="1100"/>
              <a:buChar char="■"/>
              <a:defRPr sz="1100"/>
            </a:lvl6pPr>
            <a:lvl7pPr indent="-298450" lvl="6" marL="3200400" rtl="0">
              <a:spcBef>
                <a:spcPts val="1200"/>
              </a:spcBef>
              <a:spcAft>
                <a:spcPts val="0"/>
              </a:spcAft>
              <a:buSzPts val="1100"/>
              <a:buChar char="●"/>
              <a:defRPr sz="1100"/>
            </a:lvl7pPr>
            <a:lvl8pPr indent="-298450" lvl="7" marL="3657600" rtl="0">
              <a:spcBef>
                <a:spcPts val="1200"/>
              </a:spcBef>
              <a:spcAft>
                <a:spcPts val="0"/>
              </a:spcAft>
              <a:buSzPts val="1100"/>
              <a:buChar char="○"/>
              <a:defRPr sz="1100"/>
            </a:lvl8pPr>
            <a:lvl9pPr indent="-298450" lvl="8" marL="4114800" rtl="0">
              <a:spcBef>
                <a:spcPts val="1200"/>
              </a:spcBef>
              <a:spcAft>
                <a:spcPts val="1200"/>
              </a:spcAft>
              <a:buSzPts val="1100"/>
              <a:buChar char="■"/>
              <a:defRPr sz="1100"/>
            </a:lvl9pPr>
          </a:lstStyle>
          <a:p/>
        </p:txBody>
      </p:sp>
      <p:sp>
        <p:nvSpPr>
          <p:cNvPr id="75" name="Google Shape;75;p14"/>
          <p:cNvSpPr txBox="1"/>
          <p:nvPr>
            <p:ph idx="4" type="subTitle"/>
          </p:nvPr>
        </p:nvSpPr>
        <p:spPr>
          <a:xfrm>
            <a:off x="2416297" y="1824158"/>
            <a:ext cx="769500" cy="384900"/>
          </a:xfrm>
          <a:prstGeom prst="rect">
            <a:avLst/>
          </a:prstGeom>
        </p:spPr>
        <p:txBody>
          <a:bodyPr anchorCtr="0" anchor="t" bIns="68575" lIns="68575" spcFirstLastPara="1" rIns="68575" wrap="square" tIns="68575">
            <a:noAutofit/>
          </a:bodyPr>
          <a:lstStyle>
            <a:lvl1pPr lvl="0" rtl="0">
              <a:spcBef>
                <a:spcPts val="0"/>
              </a:spcBef>
              <a:spcAft>
                <a:spcPts val="0"/>
              </a:spcAft>
              <a:buClr>
                <a:schemeClr val="dk2"/>
              </a:buClr>
              <a:buSzPts val="2200"/>
              <a:buNone/>
              <a:defRPr b="1" sz="2200">
                <a:solidFill>
                  <a:schemeClr val="dk2"/>
                </a:solidFill>
              </a:defRPr>
            </a:lvl1pPr>
            <a:lvl2pPr lvl="1" rtl="0">
              <a:spcBef>
                <a:spcPts val="1200"/>
              </a:spcBef>
              <a:spcAft>
                <a:spcPts val="0"/>
              </a:spcAft>
              <a:buClr>
                <a:schemeClr val="dk2"/>
              </a:buClr>
              <a:buSzPts val="1800"/>
              <a:buNone/>
              <a:defRPr b="1" sz="1800">
                <a:solidFill>
                  <a:schemeClr val="dk2"/>
                </a:solidFill>
              </a:defRPr>
            </a:lvl2pPr>
            <a:lvl3pPr lvl="2" rtl="0">
              <a:spcBef>
                <a:spcPts val="1200"/>
              </a:spcBef>
              <a:spcAft>
                <a:spcPts val="0"/>
              </a:spcAft>
              <a:buClr>
                <a:schemeClr val="dk2"/>
              </a:buClr>
              <a:buSzPts val="1800"/>
              <a:buNone/>
              <a:defRPr b="1" sz="1800">
                <a:solidFill>
                  <a:schemeClr val="dk2"/>
                </a:solidFill>
              </a:defRPr>
            </a:lvl3pPr>
            <a:lvl4pPr lvl="3" rtl="0">
              <a:spcBef>
                <a:spcPts val="1200"/>
              </a:spcBef>
              <a:spcAft>
                <a:spcPts val="0"/>
              </a:spcAft>
              <a:buClr>
                <a:schemeClr val="dk2"/>
              </a:buClr>
              <a:buSzPts val="1800"/>
              <a:buNone/>
              <a:defRPr b="1" sz="1800">
                <a:solidFill>
                  <a:schemeClr val="dk2"/>
                </a:solidFill>
              </a:defRPr>
            </a:lvl4pPr>
            <a:lvl5pPr lvl="4" rtl="0">
              <a:spcBef>
                <a:spcPts val="1200"/>
              </a:spcBef>
              <a:spcAft>
                <a:spcPts val="0"/>
              </a:spcAft>
              <a:buClr>
                <a:schemeClr val="dk2"/>
              </a:buClr>
              <a:buSzPts val="1800"/>
              <a:buNone/>
              <a:defRPr b="1" sz="1800">
                <a:solidFill>
                  <a:schemeClr val="dk2"/>
                </a:solidFill>
              </a:defRPr>
            </a:lvl5pPr>
            <a:lvl6pPr lvl="5" rtl="0">
              <a:spcBef>
                <a:spcPts val="1200"/>
              </a:spcBef>
              <a:spcAft>
                <a:spcPts val="0"/>
              </a:spcAft>
              <a:buClr>
                <a:schemeClr val="dk2"/>
              </a:buClr>
              <a:buSzPts val="1800"/>
              <a:buNone/>
              <a:defRPr b="1" sz="1800">
                <a:solidFill>
                  <a:schemeClr val="dk2"/>
                </a:solidFill>
              </a:defRPr>
            </a:lvl6pPr>
            <a:lvl7pPr lvl="6" rtl="0">
              <a:spcBef>
                <a:spcPts val="1200"/>
              </a:spcBef>
              <a:spcAft>
                <a:spcPts val="0"/>
              </a:spcAft>
              <a:buClr>
                <a:schemeClr val="dk2"/>
              </a:buClr>
              <a:buSzPts val="1800"/>
              <a:buNone/>
              <a:defRPr b="1" sz="1800">
                <a:solidFill>
                  <a:schemeClr val="dk2"/>
                </a:solidFill>
              </a:defRPr>
            </a:lvl7pPr>
            <a:lvl8pPr lvl="7" rtl="0">
              <a:spcBef>
                <a:spcPts val="1200"/>
              </a:spcBef>
              <a:spcAft>
                <a:spcPts val="0"/>
              </a:spcAft>
              <a:buClr>
                <a:schemeClr val="dk2"/>
              </a:buClr>
              <a:buSzPts val="1800"/>
              <a:buNone/>
              <a:defRPr b="1" sz="1800">
                <a:solidFill>
                  <a:schemeClr val="dk2"/>
                </a:solidFill>
              </a:defRPr>
            </a:lvl8pPr>
            <a:lvl9pPr lvl="8" rtl="0">
              <a:spcBef>
                <a:spcPts val="1200"/>
              </a:spcBef>
              <a:spcAft>
                <a:spcPts val="1200"/>
              </a:spcAft>
              <a:buClr>
                <a:schemeClr val="dk2"/>
              </a:buClr>
              <a:buSzPts val="1800"/>
              <a:buNone/>
              <a:defRPr b="1" sz="1800">
                <a:solidFill>
                  <a:schemeClr val="dk2"/>
                </a:solidFill>
              </a:defRPr>
            </a:lvl9pPr>
          </a:lstStyle>
          <a:p/>
        </p:txBody>
      </p:sp>
      <p:sp>
        <p:nvSpPr>
          <p:cNvPr id="76" name="Google Shape;76;p14"/>
          <p:cNvSpPr txBox="1"/>
          <p:nvPr>
            <p:ph idx="5" type="body"/>
          </p:nvPr>
        </p:nvSpPr>
        <p:spPr>
          <a:xfrm>
            <a:off x="4538997" y="2216775"/>
            <a:ext cx="2057400" cy="1044300"/>
          </a:xfrm>
          <a:prstGeom prst="rect">
            <a:avLst/>
          </a:prstGeom>
        </p:spPr>
        <p:txBody>
          <a:bodyPr anchorCtr="0" anchor="t" bIns="68575" lIns="68575" spcFirstLastPara="1" rIns="68575" wrap="square" tIns="68575">
            <a:noAutofit/>
          </a:bodyPr>
          <a:lstStyle>
            <a:lvl1pPr indent="-298450" lvl="0" marL="457200" rtl="0">
              <a:spcBef>
                <a:spcPts val="0"/>
              </a:spcBef>
              <a:spcAft>
                <a:spcPts val="0"/>
              </a:spcAft>
              <a:buSzPts val="1100"/>
              <a:buChar char="●"/>
              <a:defRPr sz="1100"/>
            </a:lvl1pPr>
            <a:lvl2pPr indent="-298450" lvl="1" marL="914400" rtl="0">
              <a:spcBef>
                <a:spcPts val="1200"/>
              </a:spcBef>
              <a:spcAft>
                <a:spcPts val="0"/>
              </a:spcAft>
              <a:buSzPts val="1100"/>
              <a:buChar char="○"/>
              <a:defRPr sz="1100"/>
            </a:lvl2pPr>
            <a:lvl3pPr indent="-298450" lvl="2" marL="1371600" rtl="0">
              <a:spcBef>
                <a:spcPts val="1200"/>
              </a:spcBef>
              <a:spcAft>
                <a:spcPts val="0"/>
              </a:spcAft>
              <a:buSzPts val="1100"/>
              <a:buChar char="■"/>
              <a:defRPr sz="1100"/>
            </a:lvl3pPr>
            <a:lvl4pPr indent="-298450" lvl="3" marL="1828800" rtl="0">
              <a:spcBef>
                <a:spcPts val="1200"/>
              </a:spcBef>
              <a:spcAft>
                <a:spcPts val="0"/>
              </a:spcAft>
              <a:buSzPts val="1100"/>
              <a:buChar char="●"/>
              <a:defRPr sz="1100"/>
            </a:lvl4pPr>
            <a:lvl5pPr indent="-298450" lvl="4" marL="2286000" rtl="0">
              <a:spcBef>
                <a:spcPts val="1200"/>
              </a:spcBef>
              <a:spcAft>
                <a:spcPts val="0"/>
              </a:spcAft>
              <a:buSzPts val="1100"/>
              <a:buChar char="○"/>
              <a:defRPr sz="1100"/>
            </a:lvl5pPr>
            <a:lvl6pPr indent="-298450" lvl="5" marL="2743200" rtl="0">
              <a:spcBef>
                <a:spcPts val="1200"/>
              </a:spcBef>
              <a:spcAft>
                <a:spcPts val="0"/>
              </a:spcAft>
              <a:buSzPts val="1100"/>
              <a:buChar char="■"/>
              <a:defRPr sz="1100"/>
            </a:lvl6pPr>
            <a:lvl7pPr indent="-298450" lvl="6" marL="3200400" rtl="0">
              <a:spcBef>
                <a:spcPts val="1200"/>
              </a:spcBef>
              <a:spcAft>
                <a:spcPts val="0"/>
              </a:spcAft>
              <a:buSzPts val="1100"/>
              <a:buChar char="●"/>
              <a:defRPr sz="1100"/>
            </a:lvl7pPr>
            <a:lvl8pPr indent="-298450" lvl="7" marL="3657600" rtl="0">
              <a:spcBef>
                <a:spcPts val="1200"/>
              </a:spcBef>
              <a:spcAft>
                <a:spcPts val="0"/>
              </a:spcAft>
              <a:buSzPts val="1100"/>
              <a:buChar char="○"/>
              <a:defRPr sz="1100"/>
            </a:lvl8pPr>
            <a:lvl9pPr indent="-298450" lvl="8" marL="4114800" rtl="0">
              <a:spcBef>
                <a:spcPts val="1200"/>
              </a:spcBef>
              <a:spcAft>
                <a:spcPts val="1200"/>
              </a:spcAft>
              <a:buSzPts val="1100"/>
              <a:buChar char="■"/>
              <a:defRPr sz="1100"/>
            </a:lvl9pPr>
          </a:lstStyle>
          <a:p/>
        </p:txBody>
      </p:sp>
      <p:sp>
        <p:nvSpPr>
          <p:cNvPr id="77" name="Google Shape;77;p14"/>
          <p:cNvSpPr txBox="1"/>
          <p:nvPr>
            <p:ph idx="6" type="subTitle"/>
          </p:nvPr>
        </p:nvSpPr>
        <p:spPr>
          <a:xfrm>
            <a:off x="4536597" y="1824158"/>
            <a:ext cx="769500" cy="384900"/>
          </a:xfrm>
          <a:prstGeom prst="rect">
            <a:avLst/>
          </a:prstGeom>
        </p:spPr>
        <p:txBody>
          <a:bodyPr anchorCtr="0" anchor="t" bIns="68575" lIns="68575" spcFirstLastPara="1" rIns="68575" wrap="square" tIns="68575">
            <a:noAutofit/>
          </a:bodyPr>
          <a:lstStyle>
            <a:lvl1pPr lvl="0" rtl="0">
              <a:spcBef>
                <a:spcPts val="0"/>
              </a:spcBef>
              <a:spcAft>
                <a:spcPts val="0"/>
              </a:spcAft>
              <a:buClr>
                <a:schemeClr val="dk2"/>
              </a:buClr>
              <a:buSzPts val="2200"/>
              <a:buNone/>
              <a:defRPr b="1" sz="2200">
                <a:solidFill>
                  <a:schemeClr val="dk2"/>
                </a:solidFill>
              </a:defRPr>
            </a:lvl1pPr>
            <a:lvl2pPr lvl="1" rtl="0">
              <a:spcBef>
                <a:spcPts val="1200"/>
              </a:spcBef>
              <a:spcAft>
                <a:spcPts val="0"/>
              </a:spcAft>
              <a:buClr>
                <a:schemeClr val="dk2"/>
              </a:buClr>
              <a:buSzPts val="1800"/>
              <a:buNone/>
              <a:defRPr b="1" sz="1800">
                <a:solidFill>
                  <a:schemeClr val="dk2"/>
                </a:solidFill>
              </a:defRPr>
            </a:lvl2pPr>
            <a:lvl3pPr lvl="2" rtl="0">
              <a:spcBef>
                <a:spcPts val="1200"/>
              </a:spcBef>
              <a:spcAft>
                <a:spcPts val="0"/>
              </a:spcAft>
              <a:buClr>
                <a:schemeClr val="dk2"/>
              </a:buClr>
              <a:buSzPts val="1800"/>
              <a:buNone/>
              <a:defRPr b="1" sz="1800">
                <a:solidFill>
                  <a:schemeClr val="dk2"/>
                </a:solidFill>
              </a:defRPr>
            </a:lvl3pPr>
            <a:lvl4pPr lvl="3" rtl="0">
              <a:spcBef>
                <a:spcPts val="1200"/>
              </a:spcBef>
              <a:spcAft>
                <a:spcPts val="0"/>
              </a:spcAft>
              <a:buClr>
                <a:schemeClr val="dk2"/>
              </a:buClr>
              <a:buSzPts val="1800"/>
              <a:buNone/>
              <a:defRPr b="1" sz="1800">
                <a:solidFill>
                  <a:schemeClr val="dk2"/>
                </a:solidFill>
              </a:defRPr>
            </a:lvl4pPr>
            <a:lvl5pPr lvl="4" rtl="0">
              <a:spcBef>
                <a:spcPts val="1200"/>
              </a:spcBef>
              <a:spcAft>
                <a:spcPts val="0"/>
              </a:spcAft>
              <a:buClr>
                <a:schemeClr val="dk2"/>
              </a:buClr>
              <a:buSzPts val="1800"/>
              <a:buNone/>
              <a:defRPr b="1" sz="1800">
                <a:solidFill>
                  <a:schemeClr val="dk2"/>
                </a:solidFill>
              </a:defRPr>
            </a:lvl5pPr>
            <a:lvl6pPr lvl="5" rtl="0">
              <a:spcBef>
                <a:spcPts val="1200"/>
              </a:spcBef>
              <a:spcAft>
                <a:spcPts val="0"/>
              </a:spcAft>
              <a:buClr>
                <a:schemeClr val="dk2"/>
              </a:buClr>
              <a:buSzPts val="1800"/>
              <a:buNone/>
              <a:defRPr b="1" sz="1800">
                <a:solidFill>
                  <a:schemeClr val="dk2"/>
                </a:solidFill>
              </a:defRPr>
            </a:lvl6pPr>
            <a:lvl7pPr lvl="6" rtl="0">
              <a:spcBef>
                <a:spcPts val="1200"/>
              </a:spcBef>
              <a:spcAft>
                <a:spcPts val="0"/>
              </a:spcAft>
              <a:buClr>
                <a:schemeClr val="dk2"/>
              </a:buClr>
              <a:buSzPts val="1800"/>
              <a:buNone/>
              <a:defRPr b="1" sz="1800">
                <a:solidFill>
                  <a:schemeClr val="dk2"/>
                </a:solidFill>
              </a:defRPr>
            </a:lvl7pPr>
            <a:lvl8pPr lvl="7" rtl="0">
              <a:spcBef>
                <a:spcPts val="1200"/>
              </a:spcBef>
              <a:spcAft>
                <a:spcPts val="0"/>
              </a:spcAft>
              <a:buClr>
                <a:schemeClr val="dk2"/>
              </a:buClr>
              <a:buSzPts val="1800"/>
              <a:buNone/>
              <a:defRPr b="1" sz="1800">
                <a:solidFill>
                  <a:schemeClr val="dk2"/>
                </a:solidFill>
              </a:defRPr>
            </a:lvl8pPr>
            <a:lvl9pPr lvl="8" rtl="0">
              <a:spcBef>
                <a:spcPts val="1200"/>
              </a:spcBef>
              <a:spcAft>
                <a:spcPts val="1200"/>
              </a:spcAft>
              <a:buClr>
                <a:schemeClr val="dk2"/>
              </a:buClr>
              <a:buSzPts val="1800"/>
              <a:buNone/>
              <a:defRPr b="1" sz="1800">
                <a:solidFill>
                  <a:schemeClr val="dk2"/>
                </a:solidFill>
              </a:defRPr>
            </a:lvl9pPr>
          </a:lstStyle>
          <a:p/>
        </p:txBody>
      </p:sp>
      <p:sp>
        <p:nvSpPr>
          <p:cNvPr id="78" name="Google Shape;78;p14"/>
          <p:cNvSpPr txBox="1"/>
          <p:nvPr>
            <p:ph idx="7" type="body"/>
          </p:nvPr>
        </p:nvSpPr>
        <p:spPr>
          <a:xfrm>
            <a:off x="6659297" y="2216775"/>
            <a:ext cx="2057400" cy="1044300"/>
          </a:xfrm>
          <a:prstGeom prst="rect">
            <a:avLst/>
          </a:prstGeom>
        </p:spPr>
        <p:txBody>
          <a:bodyPr anchorCtr="0" anchor="t" bIns="68575" lIns="68575" spcFirstLastPara="1" rIns="68575" wrap="square" tIns="68575">
            <a:noAutofit/>
          </a:bodyPr>
          <a:lstStyle>
            <a:lvl1pPr indent="-298450" lvl="0" marL="457200" rtl="0">
              <a:spcBef>
                <a:spcPts val="0"/>
              </a:spcBef>
              <a:spcAft>
                <a:spcPts val="0"/>
              </a:spcAft>
              <a:buSzPts val="1100"/>
              <a:buChar char="●"/>
              <a:defRPr sz="1100"/>
            </a:lvl1pPr>
            <a:lvl2pPr indent="-298450" lvl="1" marL="914400" rtl="0">
              <a:spcBef>
                <a:spcPts val="1200"/>
              </a:spcBef>
              <a:spcAft>
                <a:spcPts val="0"/>
              </a:spcAft>
              <a:buSzPts val="1100"/>
              <a:buChar char="○"/>
              <a:defRPr sz="1100"/>
            </a:lvl2pPr>
            <a:lvl3pPr indent="-298450" lvl="2" marL="1371600" rtl="0">
              <a:spcBef>
                <a:spcPts val="1200"/>
              </a:spcBef>
              <a:spcAft>
                <a:spcPts val="0"/>
              </a:spcAft>
              <a:buSzPts val="1100"/>
              <a:buChar char="■"/>
              <a:defRPr sz="1100"/>
            </a:lvl3pPr>
            <a:lvl4pPr indent="-298450" lvl="3" marL="1828800" rtl="0">
              <a:spcBef>
                <a:spcPts val="1200"/>
              </a:spcBef>
              <a:spcAft>
                <a:spcPts val="0"/>
              </a:spcAft>
              <a:buSzPts val="1100"/>
              <a:buChar char="●"/>
              <a:defRPr sz="1100"/>
            </a:lvl4pPr>
            <a:lvl5pPr indent="-298450" lvl="4" marL="2286000" rtl="0">
              <a:spcBef>
                <a:spcPts val="1200"/>
              </a:spcBef>
              <a:spcAft>
                <a:spcPts val="0"/>
              </a:spcAft>
              <a:buSzPts val="1100"/>
              <a:buChar char="○"/>
              <a:defRPr sz="1100"/>
            </a:lvl5pPr>
            <a:lvl6pPr indent="-298450" lvl="5" marL="2743200" rtl="0">
              <a:spcBef>
                <a:spcPts val="1200"/>
              </a:spcBef>
              <a:spcAft>
                <a:spcPts val="0"/>
              </a:spcAft>
              <a:buSzPts val="1100"/>
              <a:buChar char="■"/>
              <a:defRPr sz="1100"/>
            </a:lvl6pPr>
            <a:lvl7pPr indent="-298450" lvl="6" marL="3200400" rtl="0">
              <a:spcBef>
                <a:spcPts val="1200"/>
              </a:spcBef>
              <a:spcAft>
                <a:spcPts val="0"/>
              </a:spcAft>
              <a:buSzPts val="1100"/>
              <a:buChar char="●"/>
              <a:defRPr sz="1100"/>
            </a:lvl7pPr>
            <a:lvl8pPr indent="-298450" lvl="7" marL="3657600" rtl="0">
              <a:spcBef>
                <a:spcPts val="1200"/>
              </a:spcBef>
              <a:spcAft>
                <a:spcPts val="0"/>
              </a:spcAft>
              <a:buSzPts val="1100"/>
              <a:buChar char="○"/>
              <a:defRPr sz="1100"/>
            </a:lvl8pPr>
            <a:lvl9pPr indent="-298450" lvl="8" marL="4114800" rtl="0">
              <a:spcBef>
                <a:spcPts val="1200"/>
              </a:spcBef>
              <a:spcAft>
                <a:spcPts val="1200"/>
              </a:spcAft>
              <a:buSzPts val="1100"/>
              <a:buChar char="■"/>
              <a:defRPr sz="1100"/>
            </a:lvl9pPr>
          </a:lstStyle>
          <a:p/>
        </p:txBody>
      </p:sp>
      <p:sp>
        <p:nvSpPr>
          <p:cNvPr id="79" name="Google Shape;79;p14"/>
          <p:cNvSpPr txBox="1"/>
          <p:nvPr>
            <p:ph idx="8" type="subTitle"/>
          </p:nvPr>
        </p:nvSpPr>
        <p:spPr>
          <a:xfrm>
            <a:off x="6656897" y="1824158"/>
            <a:ext cx="769500" cy="384900"/>
          </a:xfrm>
          <a:prstGeom prst="rect">
            <a:avLst/>
          </a:prstGeom>
        </p:spPr>
        <p:txBody>
          <a:bodyPr anchorCtr="0" anchor="t" bIns="68575" lIns="68575" spcFirstLastPara="1" rIns="68575" wrap="square" tIns="68575">
            <a:noAutofit/>
          </a:bodyPr>
          <a:lstStyle>
            <a:lvl1pPr lvl="0" rtl="0">
              <a:spcBef>
                <a:spcPts val="0"/>
              </a:spcBef>
              <a:spcAft>
                <a:spcPts val="0"/>
              </a:spcAft>
              <a:buClr>
                <a:schemeClr val="dk2"/>
              </a:buClr>
              <a:buSzPts val="2200"/>
              <a:buNone/>
              <a:defRPr b="1" sz="2200">
                <a:solidFill>
                  <a:schemeClr val="dk2"/>
                </a:solidFill>
              </a:defRPr>
            </a:lvl1pPr>
            <a:lvl2pPr lvl="1" rtl="0">
              <a:spcBef>
                <a:spcPts val="1200"/>
              </a:spcBef>
              <a:spcAft>
                <a:spcPts val="0"/>
              </a:spcAft>
              <a:buClr>
                <a:schemeClr val="dk2"/>
              </a:buClr>
              <a:buSzPts val="1800"/>
              <a:buNone/>
              <a:defRPr b="1" sz="1800">
                <a:solidFill>
                  <a:schemeClr val="dk2"/>
                </a:solidFill>
              </a:defRPr>
            </a:lvl2pPr>
            <a:lvl3pPr lvl="2" rtl="0">
              <a:spcBef>
                <a:spcPts val="1200"/>
              </a:spcBef>
              <a:spcAft>
                <a:spcPts val="0"/>
              </a:spcAft>
              <a:buClr>
                <a:schemeClr val="dk2"/>
              </a:buClr>
              <a:buSzPts val="1800"/>
              <a:buNone/>
              <a:defRPr b="1" sz="1800">
                <a:solidFill>
                  <a:schemeClr val="dk2"/>
                </a:solidFill>
              </a:defRPr>
            </a:lvl3pPr>
            <a:lvl4pPr lvl="3" rtl="0">
              <a:spcBef>
                <a:spcPts val="1200"/>
              </a:spcBef>
              <a:spcAft>
                <a:spcPts val="0"/>
              </a:spcAft>
              <a:buClr>
                <a:schemeClr val="dk2"/>
              </a:buClr>
              <a:buSzPts val="1800"/>
              <a:buNone/>
              <a:defRPr b="1" sz="1800">
                <a:solidFill>
                  <a:schemeClr val="dk2"/>
                </a:solidFill>
              </a:defRPr>
            </a:lvl4pPr>
            <a:lvl5pPr lvl="4" rtl="0">
              <a:spcBef>
                <a:spcPts val="1200"/>
              </a:spcBef>
              <a:spcAft>
                <a:spcPts val="0"/>
              </a:spcAft>
              <a:buClr>
                <a:schemeClr val="dk2"/>
              </a:buClr>
              <a:buSzPts val="1800"/>
              <a:buNone/>
              <a:defRPr b="1" sz="1800">
                <a:solidFill>
                  <a:schemeClr val="dk2"/>
                </a:solidFill>
              </a:defRPr>
            </a:lvl5pPr>
            <a:lvl6pPr lvl="5" rtl="0">
              <a:spcBef>
                <a:spcPts val="1200"/>
              </a:spcBef>
              <a:spcAft>
                <a:spcPts val="0"/>
              </a:spcAft>
              <a:buClr>
                <a:schemeClr val="dk2"/>
              </a:buClr>
              <a:buSzPts val="1800"/>
              <a:buNone/>
              <a:defRPr b="1" sz="1800">
                <a:solidFill>
                  <a:schemeClr val="dk2"/>
                </a:solidFill>
              </a:defRPr>
            </a:lvl6pPr>
            <a:lvl7pPr lvl="6" rtl="0">
              <a:spcBef>
                <a:spcPts val="1200"/>
              </a:spcBef>
              <a:spcAft>
                <a:spcPts val="0"/>
              </a:spcAft>
              <a:buClr>
                <a:schemeClr val="dk2"/>
              </a:buClr>
              <a:buSzPts val="1800"/>
              <a:buNone/>
              <a:defRPr b="1" sz="1800">
                <a:solidFill>
                  <a:schemeClr val="dk2"/>
                </a:solidFill>
              </a:defRPr>
            </a:lvl7pPr>
            <a:lvl8pPr lvl="7" rtl="0">
              <a:spcBef>
                <a:spcPts val="1200"/>
              </a:spcBef>
              <a:spcAft>
                <a:spcPts val="0"/>
              </a:spcAft>
              <a:buClr>
                <a:schemeClr val="dk2"/>
              </a:buClr>
              <a:buSzPts val="1800"/>
              <a:buNone/>
              <a:defRPr b="1" sz="1800">
                <a:solidFill>
                  <a:schemeClr val="dk2"/>
                </a:solidFill>
              </a:defRPr>
            </a:lvl8pPr>
            <a:lvl9pPr lvl="8" rtl="0">
              <a:spcBef>
                <a:spcPts val="1200"/>
              </a:spcBef>
              <a:spcAft>
                <a:spcPts val="1200"/>
              </a:spcAft>
              <a:buClr>
                <a:schemeClr val="dk2"/>
              </a:buClr>
              <a:buSzPts val="1800"/>
              <a:buNone/>
              <a:defRPr b="1" sz="1800">
                <a:solidFill>
                  <a:schemeClr val="dk2"/>
                </a:solidFill>
              </a:defRPr>
            </a:lvl9pPr>
          </a:lstStyle>
          <a:p/>
        </p:txBody>
      </p:sp>
      <p:pic>
        <p:nvPicPr>
          <p:cNvPr id="80" name="Google Shape;80;p14"/>
          <p:cNvPicPr preferRelativeResize="0"/>
          <p:nvPr/>
        </p:nvPicPr>
        <p:blipFill>
          <a:blip r:embed="rId2">
            <a:alphaModFix/>
          </a:blip>
          <a:stretch>
            <a:fillRect/>
          </a:stretch>
        </p:blipFill>
        <p:spPr>
          <a:xfrm>
            <a:off x="8386992" y="259150"/>
            <a:ext cx="527350" cy="5256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2">
  <p:cSld name="CUSTOM_4_2">
    <p:spTree>
      <p:nvGrpSpPr>
        <p:cNvPr id="81" name="Shape 81"/>
        <p:cNvGrpSpPr/>
        <p:nvPr/>
      </p:nvGrpSpPr>
      <p:grpSpPr>
        <a:xfrm>
          <a:off x="0" y="0"/>
          <a:ext cx="0" cy="0"/>
          <a:chOff x="0" y="0"/>
          <a:chExt cx="0" cy="0"/>
        </a:xfrm>
      </p:grpSpPr>
      <p:sp>
        <p:nvSpPr>
          <p:cNvPr id="82" name="Google Shape;82;p15"/>
          <p:cNvSpPr/>
          <p:nvPr/>
        </p:nvSpPr>
        <p:spPr>
          <a:xfrm>
            <a:off x="-50" y="0"/>
            <a:ext cx="9144000" cy="4366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5"/>
          <p:cNvSpPr txBox="1"/>
          <p:nvPr>
            <p:ph idx="1" type="body"/>
          </p:nvPr>
        </p:nvSpPr>
        <p:spPr>
          <a:xfrm>
            <a:off x="4388715" y="395904"/>
            <a:ext cx="2151600" cy="4012800"/>
          </a:xfrm>
          <a:prstGeom prst="rect">
            <a:avLst/>
          </a:prstGeom>
        </p:spPr>
        <p:txBody>
          <a:bodyPr anchorCtr="0" anchor="t" bIns="68575" lIns="68575" spcFirstLastPara="1" rIns="68575" wrap="square" tIns="68575">
            <a:noAutofit/>
          </a:bodyPr>
          <a:lstStyle>
            <a:lvl1pPr indent="-298450" lvl="0" marL="457200" rtl="0">
              <a:spcBef>
                <a:spcPts val="1000"/>
              </a:spcBef>
              <a:spcAft>
                <a:spcPts val="0"/>
              </a:spcAft>
              <a:buSzPts val="1100"/>
              <a:buChar char="●"/>
              <a:defRPr sz="1100">
                <a:solidFill>
                  <a:schemeClr val="lt2"/>
                </a:solidFill>
              </a:defRPr>
            </a:lvl1pPr>
            <a:lvl2pPr indent="-298450" lvl="1" marL="914400" rtl="0">
              <a:spcBef>
                <a:spcPts val="1000"/>
              </a:spcBef>
              <a:spcAft>
                <a:spcPts val="0"/>
              </a:spcAft>
              <a:buSzPts val="1100"/>
              <a:buChar char="○"/>
              <a:defRPr sz="1100">
                <a:solidFill>
                  <a:schemeClr val="lt2"/>
                </a:solidFill>
              </a:defRPr>
            </a:lvl2pPr>
            <a:lvl3pPr indent="-298450" lvl="2" marL="1371600" rtl="0">
              <a:spcBef>
                <a:spcPts val="1000"/>
              </a:spcBef>
              <a:spcAft>
                <a:spcPts val="0"/>
              </a:spcAft>
              <a:buSzPts val="1100"/>
              <a:buChar char="■"/>
              <a:defRPr sz="1100">
                <a:solidFill>
                  <a:schemeClr val="lt2"/>
                </a:solidFill>
              </a:defRPr>
            </a:lvl3pPr>
            <a:lvl4pPr indent="-298450" lvl="3" marL="1828800" rtl="0">
              <a:spcBef>
                <a:spcPts val="1000"/>
              </a:spcBef>
              <a:spcAft>
                <a:spcPts val="0"/>
              </a:spcAft>
              <a:buSzPts val="1100"/>
              <a:buChar char="●"/>
              <a:defRPr sz="1100">
                <a:solidFill>
                  <a:schemeClr val="lt2"/>
                </a:solidFill>
              </a:defRPr>
            </a:lvl4pPr>
            <a:lvl5pPr indent="-298450" lvl="4" marL="2286000" rtl="0">
              <a:spcBef>
                <a:spcPts val="1000"/>
              </a:spcBef>
              <a:spcAft>
                <a:spcPts val="0"/>
              </a:spcAft>
              <a:buSzPts val="1100"/>
              <a:buChar char="○"/>
              <a:defRPr sz="1100">
                <a:solidFill>
                  <a:schemeClr val="lt2"/>
                </a:solidFill>
              </a:defRPr>
            </a:lvl5pPr>
            <a:lvl6pPr indent="-298450" lvl="5" marL="2743200" rtl="0">
              <a:spcBef>
                <a:spcPts val="1000"/>
              </a:spcBef>
              <a:spcAft>
                <a:spcPts val="0"/>
              </a:spcAft>
              <a:buSzPts val="1100"/>
              <a:buChar char="■"/>
              <a:defRPr sz="1100">
                <a:solidFill>
                  <a:schemeClr val="lt2"/>
                </a:solidFill>
              </a:defRPr>
            </a:lvl6pPr>
            <a:lvl7pPr indent="-298450" lvl="6" marL="3200400" rtl="0">
              <a:spcBef>
                <a:spcPts val="1000"/>
              </a:spcBef>
              <a:spcAft>
                <a:spcPts val="0"/>
              </a:spcAft>
              <a:buSzPts val="1100"/>
              <a:buChar char="●"/>
              <a:defRPr sz="1100">
                <a:solidFill>
                  <a:schemeClr val="lt2"/>
                </a:solidFill>
              </a:defRPr>
            </a:lvl7pPr>
            <a:lvl8pPr indent="-298450" lvl="7" marL="3657600" rtl="0">
              <a:spcBef>
                <a:spcPts val="1000"/>
              </a:spcBef>
              <a:spcAft>
                <a:spcPts val="0"/>
              </a:spcAft>
              <a:buClr>
                <a:schemeClr val="lt2"/>
              </a:buClr>
              <a:buSzPts val="1100"/>
              <a:buChar char="○"/>
              <a:defRPr sz="1100">
                <a:solidFill>
                  <a:schemeClr val="lt2"/>
                </a:solidFill>
              </a:defRPr>
            </a:lvl8pPr>
            <a:lvl9pPr indent="-298450" lvl="8" marL="4114800" rtl="0">
              <a:spcBef>
                <a:spcPts val="1000"/>
              </a:spcBef>
              <a:spcAft>
                <a:spcPts val="500"/>
              </a:spcAft>
              <a:buClr>
                <a:schemeClr val="lt2"/>
              </a:buClr>
              <a:buSzPts val="1100"/>
              <a:buChar char="■"/>
              <a:defRPr sz="1100">
                <a:solidFill>
                  <a:schemeClr val="lt2"/>
                </a:solidFill>
              </a:defRPr>
            </a:lvl9pPr>
          </a:lstStyle>
          <a:p/>
        </p:txBody>
      </p:sp>
      <p:sp>
        <p:nvSpPr>
          <p:cNvPr id="84" name="Google Shape;84;p15"/>
          <p:cNvSpPr txBox="1"/>
          <p:nvPr>
            <p:ph idx="2" type="body"/>
          </p:nvPr>
        </p:nvSpPr>
        <p:spPr>
          <a:xfrm>
            <a:off x="6508940" y="395904"/>
            <a:ext cx="2151600" cy="4012800"/>
          </a:xfrm>
          <a:prstGeom prst="rect">
            <a:avLst/>
          </a:prstGeom>
        </p:spPr>
        <p:txBody>
          <a:bodyPr anchorCtr="0" anchor="t" bIns="68575" lIns="68575" spcFirstLastPara="1" rIns="68575" wrap="square" tIns="68575">
            <a:noAutofit/>
          </a:bodyPr>
          <a:lstStyle>
            <a:lvl1pPr indent="-298450" lvl="0" marL="457200" rtl="0">
              <a:spcBef>
                <a:spcPts val="1000"/>
              </a:spcBef>
              <a:spcAft>
                <a:spcPts val="0"/>
              </a:spcAft>
              <a:buSzPts val="1100"/>
              <a:buChar char="●"/>
              <a:defRPr sz="1100">
                <a:solidFill>
                  <a:schemeClr val="lt2"/>
                </a:solidFill>
              </a:defRPr>
            </a:lvl1pPr>
            <a:lvl2pPr indent="-298450" lvl="1" marL="914400" rtl="0">
              <a:spcBef>
                <a:spcPts val="1000"/>
              </a:spcBef>
              <a:spcAft>
                <a:spcPts val="0"/>
              </a:spcAft>
              <a:buSzPts val="1100"/>
              <a:buChar char="○"/>
              <a:defRPr sz="1100">
                <a:solidFill>
                  <a:schemeClr val="lt2"/>
                </a:solidFill>
              </a:defRPr>
            </a:lvl2pPr>
            <a:lvl3pPr indent="-298450" lvl="2" marL="1371600" rtl="0">
              <a:spcBef>
                <a:spcPts val="1000"/>
              </a:spcBef>
              <a:spcAft>
                <a:spcPts val="0"/>
              </a:spcAft>
              <a:buSzPts val="1100"/>
              <a:buChar char="■"/>
              <a:defRPr sz="1100">
                <a:solidFill>
                  <a:schemeClr val="lt2"/>
                </a:solidFill>
              </a:defRPr>
            </a:lvl3pPr>
            <a:lvl4pPr indent="-298450" lvl="3" marL="1828800" rtl="0">
              <a:spcBef>
                <a:spcPts val="1000"/>
              </a:spcBef>
              <a:spcAft>
                <a:spcPts val="0"/>
              </a:spcAft>
              <a:buSzPts val="1100"/>
              <a:buChar char="●"/>
              <a:defRPr sz="1100">
                <a:solidFill>
                  <a:schemeClr val="lt2"/>
                </a:solidFill>
              </a:defRPr>
            </a:lvl4pPr>
            <a:lvl5pPr indent="-298450" lvl="4" marL="2286000" rtl="0">
              <a:spcBef>
                <a:spcPts val="1000"/>
              </a:spcBef>
              <a:spcAft>
                <a:spcPts val="0"/>
              </a:spcAft>
              <a:buSzPts val="1100"/>
              <a:buChar char="○"/>
              <a:defRPr sz="1100">
                <a:solidFill>
                  <a:schemeClr val="lt2"/>
                </a:solidFill>
              </a:defRPr>
            </a:lvl5pPr>
            <a:lvl6pPr indent="-298450" lvl="5" marL="2743200" rtl="0">
              <a:spcBef>
                <a:spcPts val="1000"/>
              </a:spcBef>
              <a:spcAft>
                <a:spcPts val="0"/>
              </a:spcAft>
              <a:buSzPts val="1100"/>
              <a:buChar char="■"/>
              <a:defRPr sz="1100">
                <a:solidFill>
                  <a:schemeClr val="lt2"/>
                </a:solidFill>
              </a:defRPr>
            </a:lvl6pPr>
            <a:lvl7pPr indent="-298450" lvl="6" marL="3200400" rtl="0">
              <a:spcBef>
                <a:spcPts val="1000"/>
              </a:spcBef>
              <a:spcAft>
                <a:spcPts val="0"/>
              </a:spcAft>
              <a:buSzPts val="1100"/>
              <a:buChar char="●"/>
              <a:defRPr sz="1100">
                <a:solidFill>
                  <a:schemeClr val="lt2"/>
                </a:solidFill>
              </a:defRPr>
            </a:lvl7pPr>
            <a:lvl8pPr indent="-298450" lvl="7" marL="3657600" rtl="0">
              <a:spcBef>
                <a:spcPts val="1000"/>
              </a:spcBef>
              <a:spcAft>
                <a:spcPts val="0"/>
              </a:spcAft>
              <a:buClr>
                <a:schemeClr val="lt2"/>
              </a:buClr>
              <a:buSzPts val="1100"/>
              <a:buChar char="○"/>
              <a:defRPr sz="1100">
                <a:solidFill>
                  <a:schemeClr val="lt2"/>
                </a:solidFill>
              </a:defRPr>
            </a:lvl8pPr>
            <a:lvl9pPr indent="-298450" lvl="8" marL="4114800" rtl="0">
              <a:spcBef>
                <a:spcPts val="1000"/>
              </a:spcBef>
              <a:spcAft>
                <a:spcPts val="500"/>
              </a:spcAft>
              <a:buClr>
                <a:schemeClr val="lt2"/>
              </a:buClr>
              <a:buSzPts val="1100"/>
              <a:buChar char="■"/>
              <a:defRPr sz="1100">
                <a:solidFill>
                  <a:schemeClr val="lt2"/>
                </a:solidFill>
              </a:defRPr>
            </a:lvl9pPr>
          </a:lstStyle>
          <a:p/>
        </p:txBody>
      </p:sp>
      <p:sp>
        <p:nvSpPr>
          <p:cNvPr id="85" name="Google Shape;85;p15"/>
          <p:cNvSpPr txBox="1"/>
          <p:nvPr>
            <p:ph idx="12" type="sldNum"/>
          </p:nvPr>
        </p:nvSpPr>
        <p:spPr>
          <a:xfrm>
            <a:off x="8543704" y="4590483"/>
            <a:ext cx="318000" cy="393600"/>
          </a:xfrm>
          <a:prstGeom prst="rect">
            <a:avLst/>
          </a:prstGeom>
        </p:spPr>
        <p:txBody>
          <a:bodyPr anchorCtr="0" anchor="ctr" bIns="68575" lIns="68575" spcFirstLastPara="1" rIns="68575" wrap="square" tIns="68575">
            <a:normAutofit/>
          </a:bodyPr>
          <a:lstStyle>
            <a:lvl1pPr lvl="0" rtl="0" algn="r">
              <a:buNone/>
              <a:defRPr sz="600">
                <a:solidFill>
                  <a:schemeClr val="dk1"/>
                </a:solidFill>
                <a:latin typeface="Inter"/>
                <a:ea typeface="Inter"/>
                <a:cs typeface="Inter"/>
                <a:sym typeface="Inter"/>
              </a:defRPr>
            </a:lvl1pPr>
            <a:lvl2pPr lvl="1" rtl="0" algn="r">
              <a:buNone/>
              <a:defRPr sz="600">
                <a:solidFill>
                  <a:schemeClr val="dk1"/>
                </a:solidFill>
                <a:latin typeface="Inter"/>
                <a:ea typeface="Inter"/>
                <a:cs typeface="Inter"/>
                <a:sym typeface="Inter"/>
              </a:defRPr>
            </a:lvl2pPr>
            <a:lvl3pPr lvl="2" rtl="0" algn="r">
              <a:buNone/>
              <a:defRPr sz="600">
                <a:solidFill>
                  <a:schemeClr val="dk1"/>
                </a:solidFill>
                <a:latin typeface="Inter"/>
                <a:ea typeface="Inter"/>
                <a:cs typeface="Inter"/>
                <a:sym typeface="Inter"/>
              </a:defRPr>
            </a:lvl3pPr>
            <a:lvl4pPr lvl="3" rtl="0" algn="r">
              <a:buNone/>
              <a:defRPr sz="600">
                <a:solidFill>
                  <a:schemeClr val="dk1"/>
                </a:solidFill>
                <a:latin typeface="Inter"/>
                <a:ea typeface="Inter"/>
                <a:cs typeface="Inter"/>
                <a:sym typeface="Inter"/>
              </a:defRPr>
            </a:lvl4pPr>
            <a:lvl5pPr lvl="4" rtl="0" algn="r">
              <a:buNone/>
              <a:defRPr sz="600">
                <a:solidFill>
                  <a:schemeClr val="dk1"/>
                </a:solidFill>
                <a:latin typeface="Inter"/>
                <a:ea typeface="Inter"/>
                <a:cs typeface="Inter"/>
                <a:sym typeface="Inter"/>
              </a:defRPr>
            </a:lvl5pPr>
            <a:lvl6pPr lvl="5" rtl="0" algn="r">
              <a:buNone/>
              <a:defRPr sz="600">
                <a:solidFill>
                  <a:schemeClr val="dk1"/>
                </a:solidFill>
                <a:latin typeface="Inter"/>
                <a:ea typeface="Inter"/>
                <a:cs typeface="Inter"/>
                <a:sym typeface="Inter"/>
              </a:defRPr>
            </a:lvl6pPr>
            <a:lvl7pPr lvl="6" rtl="0" algn="r">
              <a:buNone/>
              <a:defRPr sz="600">
                <a:solidFill>
                  <a:schemeClr val="dk1"/>
                </a:solidFill>
                <a:latin typeface="Inter"/>
                <a:ea typeface="Inter"/>
                <a:cs typeface="Inter"/>
                <a:sym typeface="Inter"/>
              </a:defRPr>
            </a:lvl7pPr>
            <a:lvl8pPr lvl="7" rtl="0" algn="r">
              <a:buNone/>
              <a:defRPr sz="600">
                <a:solidFill>
                  <a:schemeClr val="dk1"/>
                </a:solidFill>
                <a:latin typeface="Inter"/>
                <a:ea typeface="Inter"/>
                <a:cs typeface="Inter"/>
                <a:sym typeface="Inter"/>
              </a:defRPr>
            </a:lvl8pPr>
            <a:lvl9pPr lvl="8" rtl="0" algn="r">
              <a:buNone/>
              <a:defRPr sz="600">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
              <a:t>‹#›</a:t>
            </a:fld>
            <a:endParaRPr/>
          </a:p>
        </p:txBody>
      </p:sp>
      <p:sp>
        <p:nvSpPr>
          <p:cNvPr id="86" name="Google Shape;86;p15"/>
          <p:cNvSpPr txBox="1"/>
          <p:nvPr/>
        </p:nvSpPr>
        <p:spPr>
          <a:xfrm>
            <a:off x="8206036" y="4648833"/>
            <a:ext cx="439800" cy="276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600">
                <a:solidFill>
                  <a:schemeClr val="dk1"/>
                </a:solidFill>
                <a:latin typeface="Inter"/>
                <a:ea typeface="Inter"/>
                <a:cs typeface="Inter"/>
                <a:sym typeface="Inter"/>
              </a:rPr>
              <a:t>Page</a:t>
            </a:r>
            <a:endParaRPr>
              <a:latin typeface="Inter"/>
              <a:ea typeface="Inter"/>
              <a:cs typeface="Inter"/>
              <a:sym typeface="Inter"/>
            </a:endParaRPr>
          </a:p>
        </p:txBody>
      </p:sp>
      <p:sp>
        <p:nvSpPr>
          <p:cNvPr id="87" name="Google Shape;87;p15"/>
          <p:cNvSpPr txBox="1"/>
          <p:nvPr>
            <p:ph idx="3" type="body"/>
          </p:nvPr>
        </p:nvSpPr>
        <p:spPr>
          <a:xfrm>
            <a:off x="288150" y="2230500"/>
            <a:ext cx="3716700" cy="1813800"/>
          </a:xfrm>
          <a:prstGeom prst="rect">
            <a:avLst/>
          </a:prstGeom>
        </p:spPr>
        <p:txBody>
          <a:bodyPr anchorCtr="0" anchor="t" bIns="68575" lIns="68575" spcFirstLastPara="1" rIns="68575" wrap="square" tIns="68575">
            <a:noAutofit/>
          </a:bodyPr>
          <a:lstStyle>
            <a:lvl1pPr indent="-311150" lvl="0" marL="457200" rtl="0">
              <a:spcBef>
                <a:spcPts val="0"/>
              </a:spcBef>
              <a:spcAft>
                <a:spcPts val="0"/>
              </a:spcAft>
              <a:buSzPts val="1300"/>
              <a:buChar char="●"/>
              <a:defRPr sz="1300"/>
            </a:lvl1pPr>
            <a:lvl2pPr indent="-311150" lvl="1" marL="914400" rtl="0">
              <a:spcBef>
                <a:spcPts val="1200"/>
              </a:spcBef>
              <a:spcAft>
                <a:spcPts val="0"/>
              </a:spcAft>
              <a:buSzPts val="1300"/>
              <a:buChar char="○"/>
              <a:defRPr sz="1300"/>
            </a:lvl2pPr>
            <a:lvl3pPr indent="-311150" lvl="2" marL="1371600" rtl="0">
              <a:spcBef>
                <a:spcPts val="1200"/>
              </a:spcBef>
              <a:spcAft>
                <a:spcPts val="0"/>
              </a:spcAft>
              <a:buSzPts val="1300"/>
              <a:buChar char="■"/>
              <a:defRPr sz="1300"/>
            </a:lvl3pPr>
            <a:lvl4pPr indent="-311150" lvl="3" marL="1828800" rtl="0">
              <a:spcBef>
                <a:spcPts val="1200"/>
              </a:spcBef>
              <a:spcAft>
                <a:spcPts val="0"/>
              </a:spcAft>
              <a:buSzPts val="1300"/>
              <a:buChar char="●"/>
              <a:defRPr sz="1300"/>
            </a:lvl4pPr>
            <a:lvl5pPr indent="-311150" lvl="4" marL="2286000" rtl="0">
              <a:spcBef>
                <a:spcPts val="1200"/>
              </a:spcBef>
              <a:spcAft>
                <a:spcPts val="0"/>
              </a:spcAft>
              <a:buSzPts val="1300"/>
              <a:buChar char="○"/>
              <a:defRPr sz="1300"/>
            </a:lvl5pPr>
            <a:lvl6pPr indent="-311150" lvl="5" marL="2743200" rtl="0">
              <a:spcBef>
                <a:spcPts val="1200"/>
              </a:spcBef>
              <a:spcAft>
                <a:spcPts val="0"/>
              </a:spcAft>
              <a:buSzPts val="1300"/>
              <a:buChar char="■"/>
              <a:defRPr sz="1300"/>
            </a:lvl6pPr>
            <a:lvl7pPr indent="-311150" lvl="6" marL="3200400" rtl="0">
              <a:spcBef>
                <a:spcPts val="1200"/>
              </a:spcBef>
              <a:spcAft>
                <a:spcPts val="0"/>
              </a:spcAft>
              <a:buSzPts val="1300"/>
              <a:buChar char="●"/>
              <a:defRPr sz="1300"/>
            </a:lvl7pPr>
            <a:lvl8pPr indent="-311150" lvl="7" marL="3657600" rtl="0">
              <a:spcBef>
                <a:spcPts val="1200"/>
              </a:spcBef>
              <a:spcAft>
                <a:spcPts val="0"/>
              </a:spcAft>
              <a:buSzPts val="1300"/>
              <a:buChar char="○"/>
              <a:defRPr sz="1300"/>
            </a:lvl8pPr>
            <a:lvl9pPr indent="-311150" lvl="8" marL="4114800" rtl="0">
              <a:spcBef>
                <a:spcPts val="1200"/>
              </a:spcBef>
              <a:spcAft>
                <a:spcPts val="1200"/>
              </a:spcAft>
              <a:buSzPts val="1300"/>
              <a:buChar char="■"/>
              <a:defRPr sz="1300"/>
            </a:lvl9pPr>
          </a:lstStyle>
          <a:p/>
        </p:txBody>
      </p:sp>
      <p:sp>
        <p:nvSpPr>
          <p:cNvPr id="88" name="Google Shape;88;p15"/>
          <p:cNvSpPr txBox="1"/>
          <p:nvPr>
            <p:ph type="title"/>
          </p:nvPr>
        </p:nvSpPr>
        <p:spPr>
          <a:xfrm>
            <a:off x="288145" y="397025"/>
            <a:ext cx="3716700" cy="572700"/>
          </a:xfrm>
          <a:prstGeom prst="rect">
            <a:avLst/>
          </a:prstGeom>
        </p:spPr>
        <p:txBody>
          <a:bodyPr anchorCtr="0" anchor="t" bIns="68575" lIns="68575" spcFirstLastPara="1" rIns="68575" wrap="square" tIns="6857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1">
  <p:cSld name="CUSTOM_2_3">
    <p:spTree>
      <p:nvGrpSpPr>
        <p:cNvPr id="89" name="Shape 89"/>
        <p:cNvGrpSpPr/>
        <p:nvPr/>
      </p:nvGrpSpPr>
      <p:grpSpPr>
        <a:xfrm>
          <a:off x="0" y="0"/>
          <a:ext cx="0" cy="0"/>
          <a:chOff x="0" y="0"/>
          <a:chExt cx="0" cy="0"/>
        </a:xfrm>
      </p:grpSpPr>
      <p:sp>
        <p:nvSpPr>
          <p:cNvPr id="90" name="Google Shape;90;p16"/>
          <p:cNvSpPr txBox="1"/>
          <p:nvPr>
            <p:ph type="title"/>
          </p:nvPr>
        </p:nvSpPr>
        <p:spPr>
          <a:xfrm>
            <a:off x="311700" y="445025"/>
            <a:ext cx="8520600" cy="572700"/>
          </a:xfrm>
          <a:prstGeom prst="rect">
            <a:avLst/>
          </a:prstGeom>
        </p:spPr>
        <p:txBody>
          <a:bodyPr anchorCtr="0" anchor="t" bIns="68575" lIns="68575" spcFirstLastPara="1" rIns="68575" wrap="square" tIns="68575">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91" name="Google Shape;91;p16"/>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rtl="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rtl="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298450" lvl="2" marL="13716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3pPr>
            <a:lvl4pPr indent="-298450" lvl="3" marL="18288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4pPr>
            <a:lvl5pPr indent="-298450" lvl="4" marL="2286000" marR="0" rtl="0" algn="l">
              <a:lnSpc>
                <a:spcPct val="100000"/>
              </a:lnSpc>
              <a:spcBef>
                <a:spcPts val="1200"/>
              </a:spcBef>
              <a:spcAft>
                <a:spcPts val="0"/>
              </a:spcAft>
              <a:buClr>
                <a:schemeClr val="dk2"/>
              </a:buClr>
              <a:buSzPts val="1100"/>
              <a:buFont typeface="Roboto"/>
              <a:buChar char="○"/>
              <a:defRPr i="0" u="none" cap="none" strike="noStrike">
                <a:solidFill>
                  <a:schemeClr val="dk2"/>
                </a:solidFill>
                <a:latin typeface="Roboto"/>
                <a:ea typeface="Roboto"/>
                <a:cs typeface="Roboto"/>
                <a:sym typeface="Roboto"/>
              </a:defRPr>
            </a:lvl5pPr>
            <a:lvl6pPr indent="-304800" lvl="5" marL="27432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rtl="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rtl="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
        <p:nvSpPr>
          <p:cNvPr id="92" name="Google Shape;92;p16"/>
          <p:cNvSpPr txBox="1"/>
          <p:nvPr/>
        </p:nvSpPr>
        <p:spPr>
          <a:xfrm>
            <a:off x="6787521" y="47537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r>
              <a:rPr lang="en" sz="800">
                <a:solidFill>
                  <a:srgbClr val="CFD5DC"/>
                </a:solidFill>
                <a:latin typeface="Roboto"/>
                <a:ea typeface="Roboto"/>
                <a:cs typeface="Roboto"/>
                <a:sym typeface="Roboto"/>
              </a:rPr>
              <a:t>© 2021 Geotab Inc. All Rights Reserved  |   </a:t>
            </a:r>
            <a:fld id="{00000000-1234-1234-1234-123412341234}" type="slidenum">
              <a:rPr lang="en" sz="800">
                <a:solidFill>
                  <a:srgbClr val="CFD5DC"/>
                </a:solidFill>
              </a:rPr>
              <a:t>‹#›</a:t>
            </a:fld>
            <a:endParaRPr sz="800">
              <a:solidFill>
                <a:srgbClr val="CFD5DC"/>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4_3">
    <p:spTree>
      <p:nvGrpSpPr>
        <p:cNvPr id="93" name="Shape 93"/>
        <p:cNvGrpSpPr/>
        <p:nvPr/>
      </p:nvGrpSpPr>
      <p:grpSpPr>
        <a:xfrm>
          <a:off x="0" y="0"/>
          <a:ext cx="0" cy="0"/>
          <a:chOff x="0" y="0"/>
          <a:chExt cx="0" cy="0"/>
        </a:xfrm>
      </p:grpSpPr>
      <p:sp>
        <p:nvSpPr>
          <p:cNvPr id="94" name="Google Shape;94;p17"/>
          <p:cNvSpPr txBox="1"/>
          <p:nvPr>
            <p:ph type="title"/>
          </p:nvPr>
        </p:nvSpPr>
        <p:spPr>
          <a:xfrm>
            <a:off x="296000" y="208575"/>
            <a:ext cx="4023000" cy="572700"/>
          </a:xfrm>
          <a:prstGeom prst="rect">
            <a:avLst/>
          </a:prstGeom>
        </p:spPr>
        <p:txBody>
          <a:bodyPr anchorCtr="0" anchor="t" bIns="68575" lIns="68575" spcFirstLastPara="1" rIns="68575" wrap="square" tIns="68575">
            <a:noAutofit/>
          </a:bodyPr>
          <a:lstStyle>
            <a:lvl1pPr lvl="0" rtl="0">
              <a:spcBef>
                <a:spcPts val="0"/>
              </a:spcBef>
              <a:spcAft>
                <a:spcPts val="0"/>
              </a:spcAft>
              <a:buClr>
                <a:schemeClr val="lt2"/>
              </a:buClr>
              <a:buSzPts val="2400"/>
              <a:buNone/>
              <a:defRPr>
                <a:solidFill>
                  <a:schemeClr val="lt2"/>
                </a:solidFill>
              </a:defRPr>
            </a:lvl1pPr>
            <a:lvl2pPr lvl="1" rtl="0">
              <a:spcBef>
                <a:spcPts val="0"/>
              </a:spcBef>
              <a:spcAft>
                <a:spcPts val="0"/>
              </a:spcAft>
              <a:buClr>
                <a:schemeClr val="lt2"/>
              </a:buClr>
              <a:buSzPts val="2100"/>
              <a:buNone/>
              <a:defRPr>
                <a:solidFill>
                  <a:schemeClr val="lt2"/>
                </a:solidFill>
              </a:defRPr>
            </a:lvl2pPr>
            <a:lvl3pPr lvl="2" rtl="0">
              <a:spcBef>
                <a:spcPts val="0"/>
              </a:spcBef>
              <a:spcAft>
                <a:spcPts val="0"/>
              </a:spcAft>
              <a:buClr>
                <a:schemeClr val="lt2"/>
              </a:buClr>
              <a:buSzPts val="2100"/>
              <a:buNone/>
              <a:defRPr>
                <a:solidFill>
                  <a:schemeClr val="lt2"/>
                </a:solidFill>
              </a:defRPr>
            </a:lvl3pPr>
            <a:lvl4pPr lvl="3" rtl="0">
              <a:spcBef>
                <a:spcPts val="0"/>
              </a:spcBef>
              <a:spcAft>
                <a:spcPts val="0"/>
              </a:spcAft>
              <a:buClr>
                <a:schemeClr val="lt2"/>
              </a:buClr>
              <a:buSzPts val="2100"/>
              <a:buNone/>
              <a:defRPr>
                <a:solidFill>
                  <a:schemeClr val="lt2"/>
                </a:solidFill>
              </a:defRPr>
            </a:lvl4pPr>
            <a:lvl5pPr lvl="4" rtl="0">
              <a:spcBef>
                <a:spcPts val="0"/>
              </a:spcBef>
              <a:spcAft>
                <a:spcPts val="0"/>
              </a:spcAft>
              <a:buClr>
                <a:schemeClr val="lt2"/>
              </a:buClr>
              <a:buSzPts val="2100"/>
              <a:buNone/>
              <a:defRPr>
                <a:solidFill>
                  <a:schemeClr val="lt2"/>
                </a:solidFill>
              </a:defRPr>
            </a:lvl5pPr>
            <a:lvl6pPr lvl="5" rtl="0">
              <a:spcBef>
                <a:spcPts val="0"/>
              </a:spcBef>
              <a:spcAft>
                <a:spcPts val="0"/>
              </a:spcAft>
              <a:buClr>
                <a:schemeClr val="lt2"/>
              </a:buClr>
              <a:buSzPts val="2100"/>
              <a:buNone/>
              <a:defRPr>
                <a:solidFill>
                  <a:schemeClr val="lt2"/>
                </a:solidFill>
              </a:defRPr>
            </a:lvl6pPr>
            <a:lvl7pPr lvl="6" rtl="0">
              <a:spcBef>
                <a:spcPts val="0"/>
              </a:spcBef>
              <a:spcAft>
                <a:spcPts val="0"/>
              </a:spcAft>
              <a:buClr>
                <a:schemeClr val="lt2"/>
              </a:buClr>
              <a:buSzPts val="2100"/>
              <a:buNone/>
              <a:defRPr>
                <a:solidFill>
                  <a:schemeClr val="lt2"/>
                </a:solidFill>
              </a:defRPr>
            </a:lvl7pPr>
            <a:lvl8pPr lvl="7" rtl="0">
              <a:spcBef>
                <a:spcPts val="0"/>
              </a:spcBef>
              <a:spcAft>
                <a:spcPts val="0"/>
              </a:spcAft>
              <a:buClr>
                <a:schemeClr val="lt2"/>
              </a:buClr>
              <a:buSzPts val="2100"/>
              <a:buNone/>
              <a:defRPr>
                <a:solidFill>
                  <a:schemeClr val="lt2"/>
                </a:solidFill>
              </a:defRPr>
            </a:lvl8pPr>
            <a:lvl9pPr lvl="8" rtl="0">
              <a:spcBef>
                <a:spcPts val="0"/>
              </a:spcBef>
              <a:spcAft>
                <a:spcPts val="0"/>
              </a:spcAft>
              <a:buClr>
                <a:schemeClr val="lt2"/>
              </a:buClr>
              <a:buSzPts val="2100"/>
              <a:buNone/>
              <a:defRPr>
                <a:solidFill>
                  <a:schemeClr val="lt2"/>
                </a:solidFill>
              </a:defRPr>
            </a:lvl9pPr>
          </a:lstStyle>
          <a:p/>
        </p:txBody>
      </p:sp>
      <p:sp>
        <p:nvSpPr>
          <p:cNvPr id="95" name="Google Shape;95;p17"/>
          <p:cNvSpPr txBox="1"/>
          <p:nvPr>
            <p:ph idx="1" type="body"/>
          </p:nvPr>
        </p:nvSpPr>
        <p:spPr>
          <a:xfrm>
            <a:off x="4525471" y="259147"/>
            <a:ext cx="2151600" cy="4012800"/>
          </a:xfrm>
          <a:prstGeom prst="rect">
            <a:avLst/>
          </a:prstGeom>
        </p:spPr>
        <p:txBody>
          <a:bodyPr anchorCtr="0" anchor="t" bIns="68575" lIns="68575" spcFirstLastPara="1" rIns="68575" wrap="square" tIns="68575">
            <a:noAutofit/>
          </a:bodyPr>
          <a:lstStyle>
            <a:lvl1pPr indent="-298450" lvl="0" marL="457200" rtl="0">
              <a:spcBef>
                <a:spcPts val="0"/>
              </a:spcBef>
              <a:spcAft>
                <a:spcPts val="0"/>
              </a:spcAft>
              <a:buClr>
                <a:schemeClr val="lt2"/>
              </a:buClr>
              <a:buSzPts val="1100"/>
              <a:buChar char="●"/>
              <a:defRPr sz="1100">
                <a:solidFill>
                  <a:schemeClr val="lt2"/>
                </a:solidFill>
              </a:defRPr>
            </a:lvl1pPr>
            <a:lvl2pPr indent="-298450" lvl="1" marL="914400" rtl="0">
              <a:spcBef>
                <a:spcPts val="1200"/>
              </a:spcBef>
              <a:spcAft>
                <a:spcPts val="0"/>
              </a:spcAft>
              <a:buClr>
                <a:schemeClr val="lt2"/>
              </a:buClr>
              <a:buSzPts val="1100"/>
              <a:buChar char="○"/>
              <a:defRPr sz="1100">
                <a:solidFill>
                  <a:schemeClr val="lt2"/>
                </a:solidFill>
              </a:defRPr>
            </a:lvl2pPr>
            <a:lvl3pPr indent="-298450" lvl="2" marL="1371600" rtl="0">
              <a:spcBef>
                <a:spcPts val="1200"/>
              </a:spcBef>
              <a:spcAft>
                <a:spcPts val="0"/>
              </a:spcAft>
              <a:buClr>
                <a:schemeClr val="lt2"/>
              </a:buClr>
              <a:buSzPts val="1100"/>
              <a:buChar char="■"/>
              <a:defRPr sz="1100">
                <a:solidFill>
                  <a:schemeClr val="lt2"/>
                </a:solidFill>
              </a:defRPr>
            </a:lvl3pPr>
            <a:lvl4pPr indent="-298450" lvl="3" marL="1828800" rtl="0">
              <a:spcBef>
                <a:spcPts val="1200"/>
              </a:spcBef>
              <a:spcAft>
                <a:spcPts val="0"/>
              </a:spcAft>
              <a:buClr>
                <a:schemeClr val="lt2"/>
              </a:buClr>
              <a:buSzPts val="1100"/>
              <a:buChar char="●"/>
              <a:defRPr sz="1100">
                <a:solidFill>
                  <a:schemeClr val="lt2"/>
                </a:solidFill>
              </a:defRPr>
            </a:lvl4pPr>
            <a:lvl5pPr indent="-298450" lvl="4" marL="2286000" rtl="0">
              <a:spcBef>
                <a:spcPts val="1200"/>
              </a:spcBef>
              <a:spcAft>
                <a:spcPts val="0"/>
              </a:spcAft>
              <a:buClr>
                <a:schemeClr val="lt2"/>
              </a:buClr>
              <a:buSzPts val="1100"/>
              <a:buChar char="○"/>
              <a:defRPr sz="1100">
                <a:solidFill>
                  <a:schemeClr val="lt2"/>
                </a:solidFill>
              </a:defRPr>
            </a:lvl5pPr>
            <a:lvl6pPr indent="-298450" lvl="5" marL="2743200" rtl="0">
              <a:spcBef>
                <a:spcPts val="1200"/>
              </a:spcBef>
              <a:spcAft>
                <a:spcPts val="0"/>
              </a:spcAft>
              <a:buClr>
                <a:schemeClr val="lt2"/>
              </a:buClr>
              <a:buSzPts val="1100"/>
              <a:buChar char="■"/>
              <a:defRPr sz="1100">
                <a:solidFill>
                  <a:schemeClr val="lt2"/>
                </a:solidFill>
              </a:defRPr>
            </a:lvl6pPr>
            <a:lvl7pPr indent="-298450" lvl="6" marL="3200400" rtl="0">
              <a:spcBef>
                <a:spcPts val="1200"/>
              </a:spcBef>
              <a:spcAft>
                <a:spcPts val="0"/>
              </a:spcAft>
              <a:buClr>
                <a:schemeClr val="lt2"/>
              </a:buClr>
              <a:buSzPts val="1100"/>
              <a:buChar char="●"/>
              <a:defRPr sz="1100">
                <a:solidFill>
                  <a:schemeClr val="lt2"/>
                </a:solidFill>
              </a:defRPr>
            </a:lvl7pPr>
            <a:lvl8pPr indent="-298450" lvl="7" marL="3657600" rtl="0">
              <a:spcBef>
                <a:spcPts val="1200"/>
              </a:spcBef>
              <a:spcAft>
                <a:spcPts val="0"/>
              </a:spcAft>
              <a:buClr>
                <a:schemeClr val="lt2"/>
              </a:buClr>
              <a:buSzPts val="1100"/>
              <a:buChar char="○"/>
              <a:defRPr sz="1100">
                <a:solidFill>
                  <a:schemeClr val="lt2"/>
                </a:solidFill>
              </a:defRPr>
            </a:lvl8pPr>
            <a:lvl9pPr indent="-298450" lvl="8" marL="4114800" rtl="0">
              <a:spcBef>
                <a:spcPts val="1200"/>
              </a:spcBef>
              <a:spcAft>
                <a:spcPts val="1200"/>
              </a:spcAft>
              <a:buClr>
                <a:schemeClr val="lt2"/>
              </a:buClr>
              <a:buSzPts val="1100"/>
              <a:buChar char="■"/>
              <a:defRPr sz="1100">
                <a:solidFill>
                  <a:schemeClr val="lt2"/>
                </a:solidFill>
              </a:defRPr>
            </a:lvl9pPr>
          </a:lstStyle>
          <a:p/>
        </p:txBody>
      </p:sp>
      <p:sp>
        <p:nvSpPr>
          <p:cNvPr id="96" name="Google Shape;96;p17"/>
          <p:cNvSpPr txBox="1"/>
          <p:nvPr>
            <p:ph idx="2" type="body"/>
          </p:nvPr>
        </p:nvSpPr>
        <p:spPr>
          <a:xfrm>
            <a:off x="6645699" y="259147"/>
            <a:ext cx="2151600" cy="4012800"/>
          </a:xfrm>
          <a:prstGeom prst="rect">
            <a:avLst/>
          </a:prstGeom>
        </p:spPr>
        <p:txBody>
          <a:bodyPr anchorCtr="0" anchor="t" bIns="68575" lIns="68575" spcFirstLastPara="1" rIns="68575" wrap="square" tIns="68575">
            <a:noAutofit/>
          </a:bodyPr>
          <a:lstStyle>
            <a:lvl1pPr indent="-298450" lvl="0" marL="457200" rtl="0">
              <a:spcBef>
                <a:spcPts val="0"/>
              </a:spcBef>
              <a:spcAft>
                <a:spcPts val="0"/>
              </a:spcAft>
              <a:buClr>
                <a:schemeClr val="lt2"/>
              </a:buClr>
              <a:buSzPts val="1100"/>
              <a:buChar char="●"/>
              <a:defRPr sz="1100">
                <a:solidFill>
                  <a:schemeClr val="lt2"/>
                </a:solidFill>
              </a:defRPr>
            </a:lvl1pPr>
            <a:lvl2pPr indent="-298450" lvl="1" marL="914400" rtl="0">
              <a:spcBef>
                <a:spcPts val="1200"/>
              </a:spcBef>
              <a:spcAft>
                <a:spcPts val="0"/>
              </a:spcAft>
              <a:buClr>
                <a:schemeClr val="lt2"/>
              </a:buClr>
              <a:buSzPts val="1100"/>
              <a:buChar char="○"/>
              <a:defRPr sz="1100">
                <a:solidFill>
                  <a:schemeClr val="lt2"/>
                </a:solidFill>
              </a:defRPr>
            </a:lvl2pPr>
            <a:lvl3pPr indent="-298450" lvl="2" marL="1371600" rtl="0">
              <a:spcBef>
                <a:spcPts val="1200"/>
              </a:spcBef>
              <a:spcAft>
                <a:spcPts val="0"/>
              </a:spcAft>
              <a:buClr>
                <a:schemeClr val="lt2"/>
              </a:buClr>
              <a:buSzPts val="1100"/>
              <a:buChar char="■"/>
              <a:defRPr sz="1100">
                <a:solidFill>
                  <a:schemeClr val="lt2"/>
                </a:solidFill>
              </a:defRPr>
            </a:lvl3pPr>
            <a:lvl4pPr indent="-298450" lvl="3" marL="1828800" rtl="0">
              <a:spcBef>
                <a:spcPts val="1200"/>
              </a:spcBef>
              <a:spcAft>
                <a:spcPts val="0"/>
              </a:spcAft>
              <a:buClr>
                <a:schemeClr val="lt2"/>
              </a:buClr>
              <a:buSzPts val="1100"/>
              <a:buChar char="●"/>
              <a:defRPr sz="1100">
                <a:solidFill>
                  <a:schemeClr val="lt2"/>
                </a:solidFill>
              </a:defRPr>
            </a:lvl4pPr>
            <a:lvl5pPr indent="-298450" lvl="4" marL="2286000" rtl="0">
              <a:spcBef>
                <a:spcPts val="1200"/>
              </a:spcBef>
              <a:spcAft>
                <a:spcPts val="0"/>
              </a:spcAft>
              <a:buClr>
                <a:schemeClr val="lt2"/>
              </a:buClr>
              <a:buSzPts val="1100"/>
              <a:buChar char="○"/>
              <a:defRPr sz="1100">
                <a:solidFill>
                  <a:schemeClr val="lt2"/>
                </a:solidFill>
              </a:defRPr>
            </a:lvl5pPr>
            <a:lvl6pPr indent="-298450" lvl="5" marL="2743200" rtl="0">
              <a:spcBef>
                <a:spcPts val="1200"/>
              </a:spcBef>
              <a:spcAft>
                <a:spcPts val="0"/>
              </a:spcAft>
              <a:buClr>
                <a:schemeClr val="lt2"/>
              </a:buClr>
              <a:buSzPts val="1100"/>
              <a:buChar char="■"/>
              <a:defRPr sz="1100">
                <a:solidFill>
                  <a:schemeClr val="lt2"/>
                </a:solidFill>
              </a:defRPr>
            </a:lvl6pPr>
            <a:lvl7pPr indent="-298450" lvl="6" marL="3200400" rtl="0">
              <a:spcBef>
                <a:spcPts val="1200"/>
              </a:spcBef>
              <a:spcAft>
                <a:spcPts val="0"/>
              </a:spcAft>
              <a:buClr>
                <a:schemeClr val="lt2"/>
              </a:buClr>
              <a:buSzPts val="1100"/>
              <a:buChar char="●"/>
              <a:defRPr sz="1100">
                <a:solidFill>
                  <a:schemeClr val="lt2"/>
                </a:solidFill>
              </a:defRPr>
            </a:lvl7pPr>
            <a:lvl8pPr indent="-298450" lvl="7" marL="3657600" rtl="0">
              <a:spcBef>
                <a:spcPts val="1200"/>
              </a:spcBef>
              <a:spcAft>
                <a:spcPts val="0"/>
              </a:spcAft>
              <a:buClr>
                <a:schemeClr val="lt2"/>
              </a:buClr>
              <a:buSzPts val="1100"/>
              <a:buChar char="○"/>
              <a:defRPr sz="1100">
                <a:solidFill>
                  <a:schemeClr val="lt2"/>
                </a:solidFill>
              </a:defRPr>
            </a:lvl8pPr>
            <a:lvl9pPr indent="-298450" lvl="8" marL="4114800" rtl="0">
              <a:spcBef>
                <a:spcPts val="1200"/>
              </a:spcBef>
              <a:spcAft>
                <a:spcPts val="1200"/>
              </a:spcAft>
              <a:buClr>
                <a:schemeClr val="lt2"/>
              </a:buClr>
              <a:buSzPts val="1100"/>
              <a:buChar char="■"/>
              <a:defRPr sz="1100">
                <a:solidFill>
                  <a:schemeClr val="lt2"/>
                </a:solidFill>
              </a:defRPr>
            </a:lvl9pPr>
          </a:lstStyle>
          <a:p/>
        </p:txBody>
      </p:sp>
      <p:sp>
        <p:nvSpPr>
          <p:cNvPr id="97" name="Google Shape;97;p17"/>
          <p:cNvSpPr txBox="1"/>
          <p:nvPr>
            <p:ph idx="12" type="sldNum"/>
          </p:nvPr>
        </p:nvSpPr>
        <p:spPr>
          <a:xfrm>
            <a:off x="8543704" y="4590483"/>
            <a:ext cx="318000" cy="393600"/>
          </a:xfrm>
          <a:prstGeom prst="rect">
            <a:avLst/>
          </a:prstGeom>
        </p:spPr>
        <p:txBody>
          <a:bodyPr anchorCtr="0" anchor="ctr" bIns="68575" lIns="68575" spcFirstLastPara="1" rIns="68575" wrap="square" tIns="68575">
            <a:normAutofit/>
          </a:bodyPr>
          <a:lstStyle>
            <a:lvl1pPr lvl="0" rtl="0" algn="r">
              <a:buNone/>
              <a:defRPr sz="600">
                <a:solidFill>
                  <a:schemeClr val="dk1"/>
                </a:solidFill>
                <a:latin typeface="Inter"/>
                <a:ea typeface="Inter"/>
                <a:cs typeface="Inter"/>
                <a:sym typeface="Inter"/>
              </a:defRPr>
            </a:lvl1pPr>
            <a:lvl2pPr lvl="1" rtl="0" algn="r">
              <a:buNone/>
              <a:defRPr sz="600">
                <a:solidFill>
                  <a:schemeClr val="dk1"/>
                </a:solidFill>
                <a:latin typeface="Inter"/>
                <a:ea typeface="Inter"/>
                <a:cs typeface="Inter"/>
                <a:sym typeface="Inter"/>
              </a:defRPr>
            </a:lvl2pPr>
            <a:lvl3pPr lvl="2" rtl="0" algn="r">
              <a:buNone/>
              <a:defRPr sz="600">
                <a:solidFill>
                  <a:schemeClr val="dk1"/>
                </a:solidFill>
                <a:latin typeface="Inter"/>
                <a:ea typeface="Inter"/>
                <a:cs typeface="Inter"/>
                <a:sym typeface="Inter"/>
              </a:defRPr>
            </a:lvl3pPr>
            <a:lvl4pPr lvl="3" rtl="0" algn="r">
              <a:buNone/>
              <a:defRPr sz="600">
                <a:solidFill>
                  <a:schemeClr val="dk1"/>
                </a:solidFill>
                <a:latin typeface="Inter"/>
                <a:ea typeface="Inter"/>
                <a:cs typeface="Inter"/>
                <a:sym typeface="Inter"/>
              </a:defRPr>
            </a:lvl4pPr>
            <a:lvl5pPr lvl="4" rtl="0" algn="r">
              <a:buNone/>
              <a:defRPr sz="600">
                <a:solidFill>
                  <a:schemeClr val="dk1"/>
                </a:solidFill>
                <a:latin typeface="Inter"/>
                <a:ea typeface="Inter"/>
                <a:cs typeface="Inter"/>
                <a:sym typeface="Inter"/>
              </a:defRPr>
            </a:lvl5pPr>
            <a:lvl6pPr lvl="5" rtl="0" algn="r">
              <a:buNone/>
              <a:defRPr sz="600">
                <a:solidFill>
                  <a:schemeClr val="dk1"/>
                </a:solidFill>
                <a:latin typeface="Inter"/>
                <a:ea typeface="Inter"/>
                <a:cs typeface="Inter"/>
                <a:sym typeface="Inter"/>
              </a:defRPr>
            </a:lvl6pPr>
            <a:lvl7pPr lvl="6" rtl="0" algn="r">
              <a:buNone/>
              <a:defRPr sz="600">
                <a:solidFill>
                  <a:schemeClr val="dk1"/>
                </a:solidFill>
                <a:latin typeface="Inter"/>
                <a:ea typeface="Inter"/>
                <a:cs typeface="Inter"/>
                <a:sym typeface="Inter"/>
              </a:defRPr>
            </a:lvl7pPr>
            <a:lvl8pPr lvl="7" rtl="0" algn="r">
              <a:buNone/>
              <a:defRPr sz="600">
                <a:solidFill>
                  <a:schemeClr val="dk1"/>
                </a:solidFill>
                <a:latin typeface="Inter"/>
                <a:ea typeface="Inter"/>
                <a:cs typeface="Inter"/>
                <a:sym typeface="Inter"/>
              </a:defRPr>
            </a:lvl8pPr>
            <a:lvl9pPr lvl="8" rtl="0" algn="r">
              <a:buNone/>
              <a:defRPr sz="600">
                <a:solidFill>
                  <a:schemeClr val="dk1"/>
                </a:solidFill>
                <a:latin typeface="Inter"/>
                <a:ea typeface="Inter"/>
                <a:cs typeface="Inter"/>
                <a:sym typeface="Inter"/>
              </a:defRPr>
            </a:lvl9pPr>
          </a:lstStyle>
          <a:p>
            <a:pPr indent="0" lvl="0" marL="0" rtl="0" algn="r">
              <a:spcBef>
                <a:spcPts val="0"/>
              </a:spcBef>
              <a:spcAft>
                <a:spcPts val="0"/>
              </a:spcAft>
              <a:buNone/>
            </a:pPr>
            <a:fld id="{00000000-1234-1234-1234-123412341234}" type="slidenum">
              <a:rPr lang="en"/>
              <a:t>‹#›</a:t>
            </a:fld>
            <a:endParaRPr/>
          </a:p>
        </p:txBody>
      </p:sp>
      <p:sp>
        <p:nvSpPr>
          <p:cNvPr id="98" name="Google Shape;98;p17"/>
          <p:cNvSpPr txBox="1"/>
          <p:nvPr/>
        </p:nvSpPr>
        <p:spPr>
          <a:xfrm>
            <a:off x="8206036" y="4648833"/>
            <a:ext cx="439800" cy="2769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sz="600">
                <a:solidFill>
                  <a:schemeClr val="dk1"/>
                </a:solidFill>
                <a:latin typeface="Inter"/>
                <a:ea typeface="Inter"/>
                <a:cs typeface="Inter"/>
                <a:sym typeface="Inter"/>
              </a:rPr>
              <a:t>Page</a:t>
            </a:r>
            <a:endParaRPr>
              <a:latin typeface="Inter"/>
              <a:ea typeface="Inter"/>
              <a:cs typeface="Inter"/>
              <a:sym typeface="Inter"/>
            </a:endParaRPr>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TITLE_1_1_1">
    <p:spTree>
      <p:nvGrpSpPr>
        <p:cNvPr id="103" name="Shape 103"/>
        <p:cNvGrpSpPr/>
        <p:nvPr/>
      </p:nvGrpSpPr>
      <p:grpSpPr>
        <a:xfrm>
          <a:off x="0" y="0"/>
          <a:ext cx="0" cy="0"/>
          <a:chOff x="0" y="0"/>
          <a:chExt cx="0" cy="0"/>
        </a:xfrm>
      </p:grpSpPr>
      <p:sp>
        <p:nvSpPr>
          <p:cNvPr id="104" name="Google Shape;104;p1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 name="Google Shape;105;p19"/>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106" name="Google Shape;106;p19"/>
          <p:cNvSpPr txBox="1"/>
          <p:nvPr>
            <p:ph type="ctrTitle"/>
          </p:nvPr>
        </p:nvSpPr>
        <p:spPr>
          <a:xfrm>
            <a:off x="363350" y="426300"/>
            <a:ext cx="6858900" cy="15543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4600"/>
              <a:buNone/>
              <a:defRPr sz="46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107" name="Google Shape;107;p19"/>
          <p:cNvSpPr txBox="1"/>
          <p:nvPr>
            <p:ph idx="1" type="subTitle"/>
          </p:nvPr>
        </p:nvSpPr>
        <p:spPr>
          <a:xfrm>
            <a:off x="394373" y="1971500"/>
            <a:ext cx="64392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dk2"/>
              </a:buClr>
              <a:buSzPts val="1800"/>
              <a:buNone/>
              <a:defRPr b="1">
                <a:solidFill>
                  <a:schemeClr val="dk2"/>
                </a:solidFill>
              </a:defRPr>
            </a:lvl1pPr>
            <a:lvl2pPr lvl="1">
              <a:lnSpc>
                <a:spcPct val="100000"/>
              </a:lnSpc>
              <a:spcBef>
                <a:spcPts val="0"/>
              </a:spcBef>
              <a:spcAft>
                <a:spcPts val="0"/>
              </a:spcAft>
              <a:buClr>
                <a:schemeClr val="dk2"/>
              </a:buClr>
              <a:buSzPts val="2400"/>
              <a:buNone/>
              <a:defRPr sz="2400">
                <a:solidFill>
                  <a:schemeClr val="dk2"/>
                </a:solidFill>
              </a:defRPr>
            </a:lvl2pPr>
            <a:lvl3pPr lvl="2">
              <a:lnSpc>
                <a:spcPct val="100000"/>
              </a:lnSpc>
              <a:spcBef>
                <a:spcPts val="0"/>
              </a:spcBef>
              <a:spcAft>
                <a:spcPts val="0"/>
              </a:spcAft>
              <a:buClr>
                <a:schemeClr val="dk2"/>
              </a:buClr>
              <a:buSzPts val="2400"/>
              <a:buNone/>
              <a:defRPr sz="2400">
                <a:solidFill>
                  <a:schemeClr val="dk2"/>
                </a:solidFill>
              </a:defRPr>
            </a:lvl3pPr>
            <a:lvl4pPr lvl="3">
              <a:lnSpc>
                <a:spcPct val="100000"/>
              </a:lnSpc>
              <a:spcBef>
                <a:spcPts val="0"/>
              </a:spcBef>
              <a:spcAft>
                <a:spcPts val="0"/>
              </a:spcAft>
              <a:buClr>
                <a:schemeClr val="dk2"/>
              </a:buClr>
              <a:buSzPts val="2400"/>
              <a:buNone/>
              <a:defRPr sz="2400">
                <a:solidFill>
                  <a:schemeClr val="dk2"/>
                </a:solidFill>
              </a:defRPr>
            </a:lvl4pPr>
            <a:lvl5pPr lvl="4">
              <a:lnSpc>
                <a:spcPct val="100000"/>
              </a:lnSpc>
              <a:spcBef>
                <a:spcPts val="0"/>
              </a:spcBef>
              <a:spcAft>
                <a:spcPts val="0"/>
              </a:spcAft>
              <a:buClr>
                <a:schemeClr val="dk2"/>
              </a:buClr>
              <a:buSzPts val="2400"/>
              <a:buNone/>
              <a:defRPr sz="2400">
                <a:solidFill>
                  <a:schemeClr val="dk2"/>
                </a:solidFill>
              </a:defRPr>
            </a:lvl5pPr>
            <a:lvl6pPr lvl="5">
              <a:lnSpc>
                <a:spcPct val="100000"/>
              </a:lnSpc>
              <a:spcBef>
                <a:spcPts val="0"/>
              </a:spcBef>
              <a:spcAft>
                <a:spcPts val="0"/>
              </a:spcAft>
              <a:buClr>
                <a:schemeClr val="dk2"/>
              </a:buClr>
              <a:buSzPts val="2400"/>
              <a:buNone/>
              <a:defRPr sz="2400">
                <a:solidFill>
                  <a:schemeClr val="dk2"/>
                </a:solidFill>
              </a:defRPr>
            </a:lvl6pPr>
            <a:lvl7pPr lvl="6">
              <a:lnSpc>
                <a:spcPct val="100000"/>
              </a:lnSpc>
              <a:spcBef>
                <a:spcPts val="0"/>
              </a:spcBef>
              <a:spcAft>
                <a:spcPts val="0"/>
              </a:spcAft>
              <a:buClr>
                <a:schemeClr val="dk2"/>
              </a:buClr>
              <a:buSzPts val="2400"/>
              <a:buNone/>
              <a:defRPr sz="2400">
                <a:solidFill>
                  <a:schemeClr val="dk2"/>
                </a:solidFill>
              </a:defRPr>
            </a:lvl7pPr>
            <a:lvl8pPr lvl="7">
              <a:lnSpc>
                <a:spcPct val="100000"/>
              </a:lnSpc>
              <a:spcBef>
                <a:spcPts val="0"/>
              </a:spcBef>
              <a:spcAft>
                <a:spcPts val="0"/>
              </a:spcAft>
              <a:buClr>
                <a:schemeClr val="dk2"/>
              </a:buClr>
              <a:buSzPts val="2400"/>
              <a:buNone/>
              <a:defRPr sz="2400">
                <a:solidFill>
                  <a:schemeClr val="dk2"/>
                </a:solidFill>
              </a:defRPr>
            </a:lvl8pPr>
            <a:lvl9pPr lvl="8">
              <a:lnSpc>
                <a:spcPct val="100000"/>
              </a:lnSpc>
              <a:spcBef>
                <a:spcPts val="0"/>
              </a:spcBef>
              <a:spcAft>
                <a:spcPts val="0"/>
              </a:spcAft>
              <a:buClr>
                <a:schemeClr val="dk2"/>
              </a:buClr>
              <a:buSzPts val="2400"/>
              <a:buNone/>
              <a:defRPr sz="2400">
                <a:solidFill>
                  <a:schemeClr val="dk2"/>
                </a:solidFill>
              </a:defRPr>
            </a:lvl9pPr>
          </a:lstStyle>
          <a:p/>
        </p:txBody>
      </p:sp>
      <p:sp>
        <p:nvSpPr>
          <p:cNvPr id="108" name="Google Shape;108;p19"/>
          <p:cNvSpPr txBox="1"/>
          <p:nvPr>
            <p:ph idx="2" type="subTitle"/>
          </p:nvPr>
        </p:nvSpPr>
        <p:spPr>
          <a:xfrm>
            <a:off x="394385" y="2441004"/>
            <a:ext cx="53385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200"/>
            </a:lvl1pPr>
            <a:lvl2pPr lvl="1">
              <a:lnSpc>
                <a:spcPct val="100000"/>
              </a:lnSpc>
              <a:spcBef>
                <a:spcPts val="0"/>
              </a:spcBef>
              <a:spcAft>
                <a:spcPts val="0"/>
              </a:spcAft>
              <a:buClr>
                <a:schemeClr val="dk2"/>
              </a:buClr>
              <a:buSzPts val="1000"/>
              <a:buNone/>
              <a:defRPr sz="1000">
                <a:solidFill>
                  <a:schemeClr val="dk2"/>
                </a:solidFill>
              </a:defRPr>
            </a:lvl2pPr>
            <a:lvl3pPr lvl="2">
              <a:lnSpc>
                <a:spcPct val="100000"/>
              </a:lnSpc>
              <a:spcBef>
                <a:spcPts val="0"/>
              </a:spcBef>
              <a:spcAft>
                <a:spcPts val="0"/>
              </a:spcAft>
              <a:buClr>
                <a:schemeClr val="dk2"/>
              </a:buClr>
              <a:buSzPts val="1000"/>
              <a:buNone/>
              <a:defRPr sz="1000">
                <a:solidFill>
                  <a:schemeClr val="dk2"/>
                </a:solidFill>
              </a:defRPr>
            </a:lvl3pPr>
            <a:lvl4pPr lvl="3">
              <a:lnSpc>
                <a:spcPct val="100000"/>
              </a:lnSpc>
              <a:spcBef>
                <a:spcPts val="0"/>
              </a:spcBef>
              <a:spcAft>
                <a:spcPts val="0"/>
              </a:spcAft>
              <a:buClr>
                <a:schemeClr val="dk2"/>
              </a:buClr>
              <a:buSzPts val="1000"/>
              <a:buNone/>
              <a:defRPr sz="1000">
                <a:solidFill>
                  <a:schemeClr val="dk2"/>
                </a:solidFill>
              </a:defRPr>
            </a:lvl4pPr>
            <a:lvl5pPr lvl="4">
              <a:lnSpc>
                <a:spcPct val="100000"/>
              </a:lnSpc>
              <a:spcBef>
                <a:spcPts val="0"/>
              </a:spcBef>
              <a:spcAft>
                <a:spcPts val="0"/>
              </a:spcAft>
              <a:buClr>
                <a:schemeClr val="dk2"/>
              </a:buClr>
              <a:buSzPts val="1000"/>
              <a:buNone/>
              <a:defRPr sz="1000">
                <a:solidFill>
                  <a:schemeClr val="dk2"/>
                </a:solidFill>
              </a:defRPr>
            </a:lvl5pPr>
            <a:lvl6pPr lvl="5">
              <a:lnSpc>
                <a:spcPct val="100000"/>
              </a:lnSpc>
              <a:spcBef>
                <a:spcPts val="0"/>
              </a:spcBef>
              <a:spcAft>
                <a:spcPts val="0"/>
              </a:spcAft>
              <a:buClr>
                <a:schemeClr val="dk2"/>
              </a:buClr>
              <a:buSzPts val="1000"/>
              <a:buNone/>
              <a:defRPr sz="1000">
                <a:solidFill>
                  <a:schemeClr val="dk2"/>
                </a:solidFill>
              </a:defRPr>
            </a:lvl6pPr>
            <a:lvl7pPr lvl="6">
              <a:lnSpc>
                <a:spcPct val="100000"/>
              </a:lnSpc>
              <a:spcBef>
                <a:spcPts val="0"/>
              </a:spcBef>
              <a:spcAft>
                <a:spcPts val="0"/>
              </a:spcAft>
              <a:buClr>
                <a:schemeClr val="dk2"/>
              </a:buClr>
              <a:buSzPts val="1000"/>
              <a:buNone/>
              <a:defRPr sz="1000">
                <a:solidFill>
                  <a:schemeClr val="dk2"/>
                </a:solidFill>
              </a:defRPr>
            </a:lvl7pPr>
            <a:lvl8pPr lvl="7">
              <a:lnSpc>
                <a:spcPct val="100000"/>
              </a:lnSpc>
              <a:spcBef>
                <a:spcPts val="0"/>
              </a:spcBef>
              <a:spcAft>
                <a:spcPts val="0"/>
              </a:spcAft>
              <a:buClr>
                <a:schemeClr val="dk2"/>
              </a:buClr>
              <a:buSzPts val="1000"/>
              <a:buNone/>
              <a:defRPr sz="1000">
                <a:solidFill>
                  <a:schemeClr val="dk2"/>
                </a:solidFill>
              </a:defRPr>
            </a:lvl8pPr>
            <a:lvl9pPr lvl="8">
              <a:lnSpc>
                <a:spcPct val="100000"/>
              </a:lnSpc>
              <a:spcBef>
                <a:spcPts val="0"/>
              </a:spcBef>
              <a:spcAft>
                <a:spcPts val="0"/>
              </a:spcAft>
              <a:buClr>
                <a:schemeClr val="dk2"/>
              </a:buClr>
              <a:buSzPts val="1000"/>
              <a:buNone/>
              <a:defRPr sz="1000">
                <a:solidFill>
                  <a:schemeClr val="dk2"/>
                </a:solidFill>
              </a:defRPr>
            </a:lvl9pPr>
          </a:lstStyle>
          <a:p/>
        </p:txBody>
      </p:sp>
      <p:pic>
        <p:nvPicPr>
          <p:cNvPr id="109" name="Google Shape;109;p19"/>
          <p:cNvPicPr preferRelativeResize="0"/>
          <p:nvPr/>
        </p:nvPicPr>
        <p:blipFill rotWithShape="1">
          <a:blip r:embed="rId3">
            <a:alphaModFix/>
          </a:blip>
          <a:srcRect b="0" l="0" r="10" t="0"/>
          <a:stretch/>
        </p:blipFill>
        <p:spPr>
          <a:xfrm>
            <a:off x="7666325" y="4665175"/>
            <a:ext cx="1107223" cy="148175"/>
          </a:xfrm>
          <a:prstGeom prst="rect">
            <a:avLst/>
          </a:prstGeom>
          <a:noFill/>
          <a:ln>
            <a:noFill/>
          </a:ln>
        </p:spPr>
      </p:pic>
      <p:sp>
        <p:nvSpPr>
          <p:cNvPr id="110" name="Google Shape;110;p19"/>
          <p:cNvSpPr txBox="1"/>
          <p:nvPr/>
        </p:nvSpPr>
        <p:spPr>
          <a:xfrm>
            <a:off x="590692" y="4609132"/>
            <a:ext cx="21045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Internal use only</a:t>
            </a:r>
            <a:endParaRPr sz="900">
              <a:solidFill>
                <a:srgbClr val="FFFFFF"/>
              </a:solidFill>
              <a:latin typeface="Roboto"/>
              <a:ea typeface="Roboto"/>
              <a:cs typeface="Roboto"/>
              <a:sym typeface="Roboto"/>
            </a:endParaRPr>
          </a:p>
        </p:txBody>
      </p:sp>
      <p:pic>
        <p:nvPicPr>
          <p:cNvPr id="111" name="Google Shape;111;p19"/>
          <p:cNvPicPr preferRelativeResize="0"/>
          <p:nvPr/>
        </p:nvPicPr>
        <p:blipFill>
          <a:blip r:embed="rId4">
            <a:alphaModFix/>
          </a:blip>
          <a:stretch>
            <a:fillRect/>
          </a:stretch>
        </p:blipFill>
        <p:spPr>
          <a:xfrm>
            <a:off x="466095" y="4680891"/>
            <a:ext cx="148161" cy="148175"/>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type="tx">
  <p:cSld name="TITLE_AND_BODY">
    <p:spTree>
      <p:nvGrpSpPr>
        <p:cNvPr id="112" name="Shape 112"/>
        <p:cNvGrpSpPr/>
        <p:nvPr/>
      </p:nvGrpSpPr>
      <p:grpSpPr>
        <a:xfrm>
          <a:off x="0" y="0"/>
          <a:ext cx="0" cy="0"/>
          <a:chOff x="0" y="0"/>
          <a:chExt cx="0" cy="0"/>
        </a:xfrm>
      </p:grpSpPr>
      <p:sp>
        <p:nvSpPr>
          <p:cNvPr id="113" name="Google Shape;113;p20"/>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4" name="Google Shape;114;p20"/>
          <p:cNvSpPr txBox="1"/>
          <p:nvPr>
            <p:ph idx="1" type="body"/>
          </p:nvPr>
        </p:nvSpPr>
        <p:spPr>
          <a:xfrm>
            <a:off x="311700" y="10000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15" name="Google Shape;115;p20"/>
          <p:cNvPicPr preferRelativeResize="0"/>
          <p:nvPr/>
        </p:nvPicPr>
        <p:blipFill>
          <a:blip r:embed="rId2">
            <a:alphaModFix/>
          </a:blip>
          <a:stretch>
            <a:fillRect/>
          </a:stretch>
        </p:blipFill>
        <p:spPr>
          <a:xfrm>
            <a:off x="8124627" y="4816873"/>
            <a:ext cx="727852" cy="974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2 columns)">
  <p:cSld name="TITLE_AND_TWO_COLUMNS_1">
    <p:spTree>
      <p:nvGrpSpPr>
        <p:cNvPr id="116" name="Shape 116"/>
        <p:cNvGrpSpPr/>
        <p:nvPr/>
      </p:nvGrpSpPr>
      <p:grpSpPr>
        <a:xfrm>
          <a:off x="0" y="0"/>
          <a:ext cx="0" cy="0"/>
          <a:chOff x="0" y="0"/>
          <a:chExt cx="0" cy="0"/>
        </a:xfrm>
      </p:grpSpPr>
      <p:sp>
        <p:nvSpPr>
          <p:cNvPr id="117" name="Google Shape;117;p21"/>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8" name="Google Shape;118;p21"/>
          <p:cNvSpPr txBox="1"/>
          <p:nvPr>
            <p:ph idx="1" type="body"/>
          </p:nvPr>
        </p:nvSpPr>
        <p:spPr>
          <a:xfrm>
            <a:off x="311700" y="10000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500"/>
              </a:spcBef>
              <a:spcAft>
                <a:spcPts val="0"/>
              </a:spcAft>
              <a:buSzPts val="1200"/>
              <a:buChar char="○"/>
              <a:defRPr sz="1200"/>
            </a:lvl2pPr>
            <a:lvl3pPr indent="-304800" lvl="2" marL="1371600">
              <a:spcBef>
                <a:spcPts val="500"/>
              </a:spcBef>
              <a:spcAft>
                <a:spcPts val="0"/>
              </a:spcAft>
              <a:buSzPts val="1200"/>
              <a:buChar char="■"/>
              <a:defRPr sz="1200"/>
            </a:lvl3pPr>
            <a:lvl4pPr indent="-304800" lvl="3" marL="1828800">
              <a:spcBef>
                <a:spcPts val="500"/>
              </a:spcBef>
              <a:spcAft>
                <a:spcPts val="0"/>
              </a:spcAft>
              <a:buSzPts val="1200"/>
              <a:buChar char="●"/>
              <a:defRPr sz="1200"/>
            </a:lvl4pPr>
            <a:lvl5pPr indent="-304800" lvl="4" marL="2286000">
              <a:spcBef>
                <a:spcPts val="500"/>
              </a:spcBef>
              <a:spcAft>
                <a:spcPts val="0"/>
              </a:spcAft>
              <a:buSzPts val="1200"/>
              <a:buChar char="○"/>
              <a:defRPr sz="1200"/>
            </a:lvl5pPr>
            <a:lvl6pPr indent="-304800" lvl="5" marL="2743200">
              <a:spcBef>
                <a:spcPts val="500"/>
              </a:spcBef>
              <a:spcAft>
                <a:spcPts val="0"/>
              </a:spcAft>
              <a:buSzPts val="1200"/>
              <a:buChar char="■"/>
              <a:defRPr sz="1200"/>
            </a:lvl6pPr>
            <a:lvl7pPr indent="-304800" lvl="6" marL="3200400">
              <a:spcBef>
                <a:spcPts val="500"/>
              </a:spcBef>
              <a:spcAft>
                <a:spcPts val="0"/>
              </a:spcAft>
              <a:buSzPts val="1200"/>
              <a:buChar char="●"/>
              <a:defRPr sz="1200"/>
            </a:lvl7pPr>
            <a:lvl8pPr indent="-304800" lvl="7" marL="3657600">
              <a:spcBef>
                <a:spcPts val="500"/>
              </a:spcBef>
              <a:spcAft>
                <a:spcPts val="0"/>
              </a:spcAft>
              <a:buSzPts val="1200"/>
              <a:buChar char="○"/>
              <a:defRPr sz="1200"/>
            </a:lvl8pPr>
            <a:lvl9pPr indent="-304800" lvl="8" marL="4114800">
              <a:spcBef>
                <a:spcPts val="500"/>
              </a:spcBef>
              <a:spcAft>
                <a:spcPts val="500"/>
              </a:spcAft>
              <a:buSzPts val="1200"/>
              <a:buChar char="■"/>
              <a:defRPr sz="1200"/>
            </a:lvl9pPr>
          </a:lstStyle>
          <a:p/>
        </p:txBody>
      </p:sp>
      <p:sp>
        <p:nvSpPr>
          <p:cNvPr id="119" name="Google Shape;119;p21"/>
          <p:cNvSpPr txBox="1"/>
          <p:nvPr>
            <p:ph idx="2" type="body"/>
          </p:nvPr>
        </p:nvSpPr>
        <p:spPr>
          <a:xfrm>
            <a:off x="4832400" y="10000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500"/>
              </a:spcBef>
              <a:spcAft>
                <a:spcPts val="0"/>
              </a:spcAft>
              <a:buSzPts val="1200"/>
              <a:buChar char="○"/>
              <a:defRPr sz="1200"/>
            </a:lvl2pPr>
            <a:lvl3pPr indent="-304800" lvl="2" marL="1371600">
              <a:spcBef>
                <a:spcPts val="500"/>
              </a:spcBef>
              <a:spcAft>
                <a:spcPts val="0"/>
              </a:spcAft>
              <a:buSzPts val="1200"/>
              <a:buChar char="■"/>
              <a:defRPr sz="1200"/>
            </a:lvl3pPr>
            <a:lvl4pPr indent="-304800" lvl="3" marL="1828800">
              <a:spcBef>
                <a:spcPts val="500"/>
              </a:spcBef>
              <a:spcAft>
                <a:spcPts val="0"/>
              </a:spcAft>
              <a:buSzPts val="1200"/>
              <a:buChar char="●"/>
              <a:defRPr sz="1200"/>
            </a:lvl4pPr>
            <a:lvl5pPr indent="-304800" lvl="4" marL="2286000">
              <a:spcBef>
                <a:spcPts val="500"/>
              </a:spcBef>
              <a:spcAft>
                <a:spcPts val="0"/>
              </a:spcAft>
              <a:buSzPts val="1200"/>
              <a:buChar char="○"/>
              <a:defRPr sz="1200"/>
            </a:lvl5pPr>
            <a:lvl6pPr indent="-304800" lvl="5" marL="2743200">
              <a:spcBef>
                <a:spcPts val="500"/>
              </a:spcBef>
              <a:spcAft>
                <a:spcPts val="0"/>
              </a:spcAft>
              <a:buSzPts val="1200"/>
              <a:buChar char="■"/>
              <a:defRPr sz="1200"/>
            </a:lvl6pPr>
            <a:lvl7pPr indent="-304800" lvl="6" marL="3200400">
              <a:spcBef>
                <a:spcPts val="500"/>
              </a:spcBef>
              <a:spcAft>
                <a:spcPts val="0"/>
              </a:spcAft>
              <a:buSzPts val="1200"/>
              <a:buChar char="●"/>
              <a:defRPr sz="1200"/>
            </a:lvl7pPr>
            <a:lvl8pPr indent="-304800" lvl="7" marL="3657600">
              <a:spcBef>
                <a:spcPts val="500"/>
              </a:spcBef>
              <a:spcAft>
                <a:spcPts val="0"/>
              </a:spcAft>
              <a:buSzPts val="1200"/>
              <a:buChar char="○"/>
              <a:defRPr sz="1200"/>
            </a:lvl8pPr>
            <a:lvl9pPr indent="-304800" lvl="8" marL="4114800">
              <a:spcBef>
                <a:spcPts val="500"/>
              </a:spcBef>
              <a:spcAft>
                <a:spcPts val="500"/>
              </a:spcAft>
              <a:buSzPts val="1200"/>
              <a:buChar char="■"/>
              <a:defRPr sz="1200"/>
            </a:lvl9pPr>
          </a:lstStyle>
          <a:p/>
        </p:txBody>
      </p:sp>
      <p:pic>
        <p:nvPicPr>
          <p:cNvPr id="120" name="Google Shape;120;p21"/>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21" name="Google Shape;121;p21"/>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pic>
        <p:nvPicPr>
          <p:cNvPr id="122" name="Google Shape;122;p21"/>
          <p:cNvPicPr preferRelativeResize="0"/>
          <p:nvPr/>
        </p:nvPicPr>
        <p:blipFill>
          <a:blip r:embed="rId3">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3 sub sections)">
  <p:cSld name="TITLE_AND_BODY_1">
    <p:spTree>
      <p:nvGrpSpPr>
        <p:cNvPr id="123" name="Shape 123"/>
        <p:cNvGrpSpPr/>
        <p:nvPr/>
      </p:nvGrpSpPr>
      <p:grpSpPr>
        <a:xfrm>
          <a:off x="0" y="0"/>
          <a:ext cx="0" cy="0"/>
          <a:chOff x="0" y="0"/>
          <a:chExt cx="0" cy="0"/>
        </a:xfrm>
      </p:grpSpPr>
      <p:sp>
        <p:nvSpPr>
          <p:cNvPr id="124" name="Google Shape;124;p22"/>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5" name="Google Shape;125;p22"/>
          <p:cNvSpPr txBox="1"/>
          <p:nvPr>
            <p:ph idx="1" type="body"/>
          </p:nvPr>
        </p:nvSpPr>
        <p:spPr>
          <a:xfrm>
            <a:off x="311700" y="1000075"/>
            <a:ext cx="8520600" cy="11751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26" name="Google Shape;126;p22"/>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27" name="Google Shape;127;p22"/>
          <p:cNvSpPr txBox="1"/>
          <p:nvPr>
            <p:ph idx="2" type="body"/>
          </p:nvPr>
        </p:nvSpPr>
        <p:spPr>
          <a:xfrm>
            <a:off x="31170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28" name="Google Shape;128;p22"/>
          <p:cNvSpPr txBox="1"/>
          <p:nvPr>
            <p:ph idx="3" type="body"/>
          </p:nvPr>
        </p:nvSpPr>
        <p:spPr>
          <a:xfrm>
            <a:off x="322365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29" name="Google Shape;129;p22"/>
          <p:cNvSpPr txBox="1"/>
          <p:nvPr>
            <p:ph idx="4" type="body"/>
          </p:nvPr>
        </p:nvSpPr>
        <p:spPr>
          <a:xfrm>
            <a:off x="613560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30" name="Google Shape;130;p22"/>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pic>
        <p:nvPicPr>
          <p:cNvPr id="131" name="Google Shape;131;p22"/>
          <p:cNvPicPr preferRelativeResize="0"/>
          <p:nvPr/>
        </p:nvPicPr>
        <p:blipFill>
          <a:blip r:embed="rId3">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p:cSld name="TITLE_AND_BODY_1_4">
    <p:spTree>
      <p:nvGrpSpPr>
        <p:cNvPr id="132" name="Shape 132"/>
        <p:cNvGrpSpPr/>
        <p:nvPr/>
      </p:nvGrpSpPr>
      <p:grpSpPr>
        <a:xfrm>
          <a:off x="0" y="0"/>
          <a:ext cx="0" cy="0"/>
          <a:chOff x="0" y="0"/>
          <a:chExt cx="0" cy="0"/>
        </a:xfrm>
      </p:grpSpPr>
      <p:sp>
        <p:nvSpPr>
          <p:cNvPr id="133" name="Google Shape;133;p23"/>
          <p:cNvSpPr/>
          <p:nvPr/>
        </p:nvSpPr>
        <p:spPr>
          <a:xfrm>
            <a:off x="0" y="0"/>
            <a:ext cx="4578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3"/>
          <p:cNvSpPr txBox="1"/>
          <p:nvPr>
            <p:ph type="title"/>
          </p:nvPr>
        </p:nvSpPr>
        <p:spPr>
          <a:xfrm>
            <a:off x="311700" y="2209200"/>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pic>
        <p:nvPicPr>
          <p:cNvPr id="135" name="Google Shape;135;p23"/>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36" name="Google Shape;136;p23"/>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37" name="Google Shape;137;p23"/>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38" name="Google Shape;138;p23"/>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39" name="Google Shape;139;p23"/>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pic>
        <p:nvPicPr>
          <p:cNvPr id="140" name="Google Shape;140;p23"/>
          <p:cNvPicPr preferRelativeResize="0"/>
          <p:nvPr/>
        </p:nvPicPr>
        <p:blipFill>
          <a:blip r:embed="rId3">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141" name="Shape 141"/>
        <p:cNvGrpSpPr/>
        <p:nvPr/>
      </p:nvGrpSpPr>
      <p:grpSpPr>
        <a:xfrm>
          <a:off x="0" y="0"/>
          <a:ext cx="0" cy="0"/>
          <a:chOff x="0" y="0"/>
          <a:chExt cx="0" cy="0"/>
        </a:xfrm>
      </p:grpSpPr>
      <p:sp>
        <p:nvSpPr>
          <p:cNvPr id="142" name="Google Shape;142;p24"/>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43" name="Google Shape;143;p24"/>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44" name="Google Shape;144;p24"/>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pic>
        <p:nvPicPr>
          <p:cNvPr id="145" name="Google Shape;145;p24"/>
          <p:cNvPicPr preferRelativeResize="0"/>
          <p:nvPr/>
        </p:nvPicPr>
        <p:blipFill>
          <a:blip r:embed="rId3">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quote">
  <p:cSld name="TITLE_ONLY_1_1_1_1">
    <p:spTree>
      <p:nvGrpSpPr>
        <p:cNvPr id="146" name="Shape 146"/>
        <p:cNvGrpSpPr/>
        <p:nvPr/>
      </p:nvGrpSpPr>
      <p:grpSpPr>
        <a:xfrm>
          <a:off x="0" y="0"/>
          <a:ext cx="0" cy="0"/>
          <a:chOff x="0" y="0"/>
          <a:chExt cx="0" cy="0"/>
        </a:xfrm>
      </p:grpSpPr>
      <p:sp>
        <p:nvSpPr>
          <p:cNvPr id="147" name="Google Shape;147;p25"/>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8" name="Google Shape;148;p25"/>
          <p:cNvPicPr preferRelativeResize="0"/>
          <p:nvPr/>
        </p:nvPicPr>
        <p:blipFill rotWithShape="1">
          <a:blip r:embed="rId2">
            <a:alphaModFix/>
          </a:blip>
          <a:srcRect b="822" l="50162" r="1352" t="2409"/>
          <a:stretch/>
        </p:blipFill>
        <p:spPr>
          <a:xfrm flipH="1">
            <a:off x="4562403" y="0"/>
            <a:ext cx="4581601" cy="5147949"/>
          </a:xfrm>
          <a:prstGeom prst="rect">
            <a:avLst/>
          </a:prstGeom>
          <a:noFill/>
          <a:ln>
            <a:noFill/>
          </a:ln>
        </p:spPr>
      </p:pic>
      <p:sp>
        <p:nvSpPr>
          <p:cNvPr id="149" name="Google Shape;149;p25"/>
          <p:cNvSpPr/>
          <p:nvPr/>
        </p:nvSpPr>
        <p:spPr>
          <a:xfrm>
            <a:off x="0" y="669725"/>
            <a:ext cx="4994100" cy="380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5"/>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51" name="Google Shape;151;p25"/>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pic>
        <p:nvPicPr>
          <p:cNvPr id="152" name="Google Shape;152;p25"/>
          <p:cNvPicPr preferRelativeResize="0"/>
          <p:nvPr/>
        </p:nvPicPr>
        <p:blipFill>
          <a:blip r:embed="rId3">
            <a:alphaModFix/>
          </a:blip>
          <a:stretch>
            <a:fillRect/>
          </a:stretch>
        </p:blipFill>
        <p:spPr>
          <a:xfrm>
            <a:off x="278674" y="814499"/>
            <a:ext cx="717150" cy="717175"/>
          </a:xfrm>
          <a:prstGeom prst="rect">
            <a:avLst/>
          </a:prstGeom>
          <a:noFill/>
          <a:ln>
            <a:noFill/>
          </a:ln>
        </p:spPr>
      </p:pic>
      <p:sp>
        <p:nvSpPr>
          <p:cNvPr id="153" name="Google Shape;153;p25"/>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pic>
        <p:nvPicPr>
          <p:cNvPr id="154" name="Google Shape;154;p25"/>
          <p:cNvPicPr preferRelativeResize="0"/>
          <p:nvPr/>
        </p:nvPicPr>
        <p:blipFill>
          <a:blip r:embed="rId4">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cityscape with pillars)">
  <p:cSld name="CUSTOM_1">
    <p:spTree>
      <p:nvGrpSpPr>
        <p:cNvPr id="155" name="Shape 155"/>
        <p:cNvGrpSpPr/>
        <p:nvPr/>
      </p:nvGrpSpPr>
      <p:grpSpPr>
        <a:xfrm>
          <a:off x="0" y="0"/>
          <a:ext cx="0" cy="0"/>
          <a:chOff x="0" y="0"/>
          <a:chExt cx="0" cy="0"/>
        </a:xfrm>
      </p:grpSpPr>
      <p:pic>
        <p:nvPicPr>
          <p:cNvPr id="156" name="Google Shape;156;p26"/>
          <p:cNvPicPr preferRelativeResize="0"/>
          <p:nvPr/>
        </p:nvPicPr>
        <p:blipFill>
          <a:blip r:embed="rId2">
            <a:alphaModFix/>
          </a:blip>
          <a:stretch>
            <a:fillRect/>
          </a:stretch>
        </p:blipFill>
        <p:spPr>
          <a:xfrm>
            <a:off x="0" y="0"/>
            <a:ext cx="9143997" cy="5147958"/>
          </a:xfrm>
          <a:prstGeom prst="rect">
            <a:avLst/>
          </a:prstGeom>
          <a:noFill/>
          <a:ln>
            <a:noFill/>
          </a:ln>
        </p:spPr>
      </p:pic>
      <p:sp>
        <p:nvSpPr>
          <p:cNvPr id="157" name="Google Shape;157;p26"/>
          <p:cNvSpPr txBox="1"/>
          <p:nvPr>
            <p:ph type="title"/>
          </p:nvPr>
        </p:nvSpPr>
        <p:spPr>
          <a:xfrm>
            <a:off x="311700" y="3415675"/>
            <a:ext cx="35361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8" name="Google Shape;158;p26"/>
          <p:cNvSpPr txBox="1"/>
          <p:nvPr>
            <p:ph idx="1" type="body"/>
          </p:nvPr>
        </p:nvSpPr>
        <p:spPr>
          <a:xfrm>
            <a:off x="4177625" y="2701325"/>
            <a:ext cx="4554600" cy="2057400"/>
          </a:xfrm>
          <a:prstGeom prst="rect">
            <a:avLst/>
          </a:prstGeom>
        </p:spPr>
        <p:txBody>
          <a:bodyPr anchorCtr="0" anchor="ctr" bIns="91425" lIns="91425" spcFirstLastPara="1" rIns="91425" wrap="square" tIns="91425">
            <a:noAutofit/>
          </a:bodyPr>
          <a:lstStyle>
            <a:lvl1pPr indent="-298450" lvl="0" marL="457200">
              <a:lnSpc>
                <a:spcPct val="110000"/>
              </a:lnSpc>
              <a:spcBef>
                <a:spcPts val="0"/>
              </a:spcBef>
              <a:spcAft>
                <a:spcPts val="0"/>
              </a:spcAft>
              <a:buSzPts val="1100"/>
              <a:buChar char="●"/>
              <a:defRPr sz="1100"/>
            </a:lvl1pPr>
            <a:lvl2pPr indent="-273050" lvl="1" marL="914400">
              <a:lnSpc>
                <a:spcPct val="110000"/>
              </a:lnSpc>
              <a:spcBef>
                <a:spcPts val="500"/>
              </a:spcBef>
              <a:spcAft>
                <a:spcPts val="0"/>
              </a:spcAft>
              <a:buSzPts val="700"/>
              <a:buChar char="○"/>
              <a:defRPr sz="700"/>
            </a:lvl2pPr>
            <a:lvl3pPr indent="-273050" lvl="2" marL="1371600">
              <a:lnSpc>
                <a:spcPct val="110000"/>
              </a:lnSpc>
              <a:spcBef>
                <a:spcPts val="500"/>
              </a:spcBef>
              <a:spcAft>
                <a:spcPts val="0"/>
              </a:spcAft>
              <a:buSzPts val="700"/>
              <a:buChar char="■"/>
              <a:defRPr sz="700"/>
            </a:lvl3pPr>
            <a:lvl4pPr indent="-273050" lvl="3" marL="1828800">
              <a:lnSpc>
                <a:spcPct val="110000"/>
              </a:lnSpc>
              <a:spcBef>
                <a:spcPts val="500"/>
              </a:spcBef>
              <a:spcAft>
                <a:spcPts val="0"/>
              </a:spcAft>
              <a:buSzPts val="700"/>
              <a:buChar char="●"/>
              <a:defRPr sz="700"/>
            </a:lvl4pPr>
            <a:lvl5pPr indent="-273050" lvl="4" marL="2286000">
              <a:lnSpc>
                <a:spcPct val="110000"/>
              </a:lnSpc>
              <a:spcBef>
                <a:spcPts val="500"/>
              </a:spcBef>
              <a:spcAft>
                <a:spcPts val="0"/>
              </a:spcAft>
              <a:buSzPts val="700"/>
              <a:buChar char="○"/>
              <a:defRPr sz="700"/>
            </a:lvl5pPr>
            <a:lvl6pPr indent="-273050" lvl="5" marL="2743200">
              <a:lnSpc>
                <a:spcPct val="110000"/>
              </a:lnSpc>
              <a:spcBef>
                <a:spcPts val="500"/>
              </a:spcBef>
              <a:spcAft>
                <a:spcPts val="0"/>
              </a:spcAft>
              <a:buSzPts val="700"/>
              <a:buChar char="■"/>
              <a:defRPr sz="700"/>
            </a:lvl6pPr>
            <a:lvl7pPr indent="-273050" lvl="6" marL="3200400">
              <a:lnSpc>
                <a:spcPct val="110000"/>
              </a:lnSpc>
              <a:spcBef>
                <a:spcPts val="500"/>
              </a:spcBef>
              <a:spcAft>
                <a:spcPts val="0"/>
              </a:spcAft>
              <a:buSzPts val="700"/>
              <a:buChar char="●"/>
              <a:defRPr sz="700"/>
            </a:lvl7pPr>
            <a:lvl8pPr indent="-273050" lvl="7" marL="3657600">
              <a:lnSpc>
                <a:spcPct val="110000"/>
              </a:lnSpc>
              <a:spcBef>
                <a:spcPts val="500"/>
              </a:spcBef>
              <a:spcAft>
                <a:spcPts val="0"/>
              </a:spcAft>
              <a:buSzPts val="700"/>
              <a:buChar char="○"/>
              <a:defRPr sz="700"/>
            </a:lvl8pPr>
            <a:lvl9pPr indent="-273050" lvl="8" marL="4114800">
              <a:lnSpc>
                <a:spcPct val="110000"/>
              </a:lnSpc>
              <a:spcBef>
                <a:spcPts val="500"/>
              </a:spcBef>
              <a:spcAft>
                <a:spcPts val="500"/>
              </a:spcAft>
              <a:buSzPts val="700"/>
              <a:buChar char="■"/>
              <a:defRPr sz="700"/>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phone showcase)">
  <p:cSld name="TITLE_AND_BODY_1_3">
    <p:spTree>
      <p:nvGrpSpPr>
        <p:cNvPr id="159" name="Shape 159"/>
        <p:cNvGrpSpPr/>
        <p:nvPr/>
      </p:nvGrpSpPr>
      <p:grpSpPr>
        <a:xfrm>
          <a:off x="0" y="0"/>
          <a:ext cx="0" cy="0"/>
          <a:chOff x="0" y="0"/>
          <a:chExt cx="0" cy="0"/>
        </a:xfrm>
      </p:grpSpPr>
      <p:sp>
        <p:nvSpPr>
          <p:cNvPr id="160" name="Google Shape;160;p27"/>
          <p:cNvSpPr/>
          <p:nvPr/>
        </p:nvSpPr>
        <p:spPr>
          <a:xfrm>
            <a:off x="6556975" y="7850"/>
            <a:ext cx="25836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7"/>
          <p:cNvSpPr txBox="1"/>
          <p:nvPr>
            <p:ph type="title"/>
          </p:nvPr>
        </p:nvSpPr>
        <p:spPr>
          <a:xfrm>
            <a:off x="311700" y="292625"/>
            <a:ext cx="564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2" name="Google Shape;162;p27"/>
          <p:cNvSpPr txBox="1"/>
          <p:nvPr>
            <p:ph idx="1" type="body"/>
          </p:nvPr>
        </p:nvSpPr>
        <p:spPr>
          <a:xfrm>
            <a:off x="311700" y="1000075"/>
            <a:ext cx="49260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63" name="Google Shape;163;p27"/>
          <p:cNvPicPr preferRelativeResize="0"/>
          <p:nvPr/>
        </p:nvPicPr>
        <p:blipFill rotWithShape="1">
          <a:blip r:embed="rId2">
            <a:alphaModFix/>
          </a:blip>
          <a:srcRect b="0" l="0" r="0" t="0"/>
          <a:stretch/>
        </p:blipFill>
        <p:spPr>
          <a:xfrm>
            <a:off x="8124627" y="4816873"/>
            <a:ext cx="727852" cy="974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callout 1">
  <p:cSld name="CUSTOM_2_1">
    <p:spTree>
      <p:nvGrpSpPr>
        <p:cNvPr id="164" name="Shape 164"/>
        <p:cNvGrpSpPr/>
        <p:nvPr/>
      </p:nvGrpSpPr>
      <p:grpSpPr>
        <a:xfrm>
          <a:off x="0" y="0"/>
          <a:ext cx="0" cy="0"/>
          <a:chOff x="0" y="0"/>
          <a:chExt cx="0" cy="0"/>
        </a:xfrm>
      </p:grpSpPr>
      <p:pic>
        <p:nvPicPr>
          <p:cNvPr id="165" name="Google Shape;165;p28"/>
          <p:cNvPicPr preferRelativeResize="0"/>
          <p:nvPr/>
        </p:nvPicPr>
        <p:blipFill>
          <a:blip r:embed="rId2">
            <a:alphaModFix/>
          </a:blip>
          <a:stretch>
            <a:fillRect/>
          </a:stretch>
        </p:blipFill>
        <p:spPr>
          <a:xfrm>
            <a:off x="0" y="-4466"/>
            <a:ext cx="9144003" cy="5147966"/>
          </a:xfrm>
          <a:prstGeom prst="rect">
            <a:avLst/>
          </a:prstGeom>
          <a:noFill/>
          <a:ln>
            <a:noFill/>
          </a:ln>
        </p:spPr>
      </p:pic>
      <p:sp>
        <p:nvSpPr>
          <p:cNvPr id="166" name="Google Shape;166;p28"/>
          <p:cNvSpPr txBox="1"/>
          <p:nvPr>
            <p:ph type="title"/>
          </p:nvPr>
        </p:nvSpPr>
        <p:spPr>
          <a:xfrm>
            <a:off x="311700" y="502575"/>
            <a:ext cx="4604100" cy="21201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67" name="Google Shape;167;p28"/>
          <p:cNvSpPr txBox="1"/>
          <p:nvPr>
            <p:ph idx="1" type="subTitle"/>
          </p:nvPr>
        </p:nvSpPr>
        <p:spPr>
          <a:xfrm>
            <a:off x="311800" y="3329550"/>
            <a:ext cx="4604100" cy="1444800"/>
          </a:xfrm>
          <a:prstGeom prst="rect">
            <a:avLst/>
          </a:prstGeom>
        </p:spPr>
        <p:txBody>
          <a:bodyPr anchorCtr="0" anchor="t" bIns="91425" lIns="91425" spcFirstLastPara="1" rIns="91425" wrap="square" tIns="91425">
            <a:noAutofit/>
          </a:bodyPr>
          <a:lstStyle>
            <a:lvl1pPr lvl="0">
              <a:spcBef>
                <a:spcPts val="0"/>
              </a:spcBef>
              <a:spcAft>
                <a:spcPts val="0"/>
              </a:spcAft>
              <a:buClr>
                <a:srgbClr val="FFFFFF"/>
              </a:buClr>
              <a:buSzPts val="1800"/>
              <a:buNone/>
              <a:defRPr>
                <a:solidFill>
                  <a:srgbClr val="FFFFFF"/>
                </a:solidFill>
              </a:defRPr>
            </a:lvl1pPr>
            <a:lvl2pPr lvl="1">
              <a:spcBef>
                <a:spcPts val="500"/>
              </a:spcBef>
              <a:spcAft>
                <a:spcPts val="0"/>
              </a:spcAft>
              <a:buClr>
                <a:srgbClr val="FFFFFF"/>
              </a:buClr>
              <a:buSzPts val="1400"/>
              <a:buNone/>
              <a:defRPr>
                <a:solidFill>
                  <a:srgbClr val="FFFFFF"/>
                </a:solidFill>
              </a:defRPr>
            </a:lvl2pPr>
            <a:lvl3pPr lvl="2">
              <a:spcBef>
                <a:spcPts val="500"/>
              </a:spcBef>
              <a:spcAft>
                <a:spcPts val="0"/>
              </a:spcAft>
              <a:buClr>
                <a:srgbClr val="FFFFFF"/>
              </a:buClr>
              <a:buSzPts val="1400"/>
              <a:buNone/>
              <a:defRPr>
                <a:solidFill>
                  <a:srgbClr val="FFFFFF"/>
                </a:solidFill>
              </a:defRPr>
            </a:lvl3pPr>
            <a:lvl4pPr lvl="3">
              <a:spcBef>
                <a:spcPts val="500"/>
              </a:spcBef>
              <a:spcAft>
                <a:spcPts val="0"/>
              </a:spcAft>
              <a:buClr>
                <a:srgbClr val="FFFFFF"/>
              </a:buClr>
              <a:buSzPts val="1400"/>
              <a:buNone/>
              <a:defRPr>
                <a:solidFill>
                  <a:srgbClr val="FFFFFF"/>
                </a:solidFill>
              </a:defRPr>
            </a:lvl4pPr>
            <a:lvl5pPr lvl="4">
              <a:spcBef>
                <a:spcPts val="500"/>
              </a:spcBef>
              <a:spcAft>
                <a:spcPts val="0"/>
              </a:spcAft>
              <a:buClr>
                <a:srgbClr val="FFFFFF"/>
              </a:buClr>
              <a:buSzPts val="1400"/>
              <a:buNone/>
              <a:defRPr>
                <a:solidFill>
                  <a:srgbClr val="FFFFFF"/>
                </a:solidFill>
              </a:defRPr>
            </a:lvl5pPr>
            <a:lvl6pPr lvl="5">
              <a:spcBef>
                <a:spcPts val="500"/>
              </a:spcBef>
              <a:spcAft>
                <a:spcPts val="0"/>
              </a:spcAft>
              <a:buClr>
                <a:srgbClr val="FFFFFF"/>
              </a:buClr>
              <a:buSzPts val="1400"/>
              <a:buNone/>
              <a:defRPr>
                <a:solidFill>
                  <a:srgbClr val="FFFFFF"/>
                </a:solidFill>
              </a:defRPr>
            </a:lvl6pPr>
            <a:lvl7pPr lvl="6">
              <a:spcBef>
                <a:spcPts val="500"/>
              </a:spcBef>
              <a:spcAft>
                <a:spcPts val="0"/>
              </a:spcAft>
              <a:buClr>
                <a:srgbClr val="FFFFFF"/>
              </a:buClr>
              <a:buSzPts val="1400"/>
              <a:buNone/>
              <a:defRPr>
                <a:solidFill>
                  <a:srgbClr val="FFFFFF"/>
                </a:solidFill>
              </a:defRPr>
            </a:lvl7pPr>
            <a:lvl8pPr lvl="7">
              <a:spcBef>
                <a:spcPts val="500"/>
              </a:spcBef>
              <a:spcAft>
                <a:spcPts val="0"/>
              </a:spcAft>
              <a:buClr>
                <a:srgbClr val="FFFFFF"/>
              </a:buClr>
              <a:buSzPts val="1400"/>
              <a:buNone/>
              <a:defRPr>
                <a:solidFill>
                  <a:srgbClr val="FFFFFF"/>
                </a:solidFill>
              </a:defRPr>
            </a:lvl8pPr>
            <a:lvl9pPr lvl="8">
              <a:spcBef>
                <a:spcPts val="500"/>
              </a:spcBef>
              <a:spcAft>
                <a:spcPts val="500"/>
              </a:spcAft>
              <a:buClr>
                <a:srgbClr val="FFFFFF"/>
              </a:buClr>
              <a:buSzPts val="1400"/>
              <a:buNone/>
              <a:defRPr>
                <a:solidFill>
                  <a:srgbClr val="FFFFFF"/>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callout 2">
  <p:cSld name="CUSTOM_3">
    <p:spTree>
      <p:nvGrpSpPr>
        <p:cNvPr id="168" name="Shape 168"/>
        <p:cNvGrpSpPr/>
        <p:nvPr/>
      </p:nvGrpSpPr>
      <p:grpSpPr>
        <a:xfrm>
          <a:off x="0" y="0"/>
          <a:ext cx="0" cy="0"/>
          <a:chOff x="0" y="0"/>
          <a:chExt cx="0" cy="0"/>
        </a:xfrm>
      </p:grpSpPr>
      <p:pic>
        <p:nvPicPr>
          <p:cNvPr id="169" name="Google Shape;169;p29"/>
          <p:cNvPicPr preferRelativeResize="0"/>
          <p:nvPr/>
        </p:nvPicPr>
        <p:blipFill>
          <a:blip r:embed="rId2">
            <a:alphaModFix/>
          </a:blip>
          <a:stretch>
            <a:fillRect/>
          </a:stretch>
        </p:blipFill>
        <p:spPr>
          <a:xfrm>
            <a:off x="-419100" y="-240425"/>
            <a:ext cx="9563100" cy="5383925"/>
          </a:xfrm>
          <a:prstGeom prst="rect">
            <a:avLst/>
          </a:prstGeom>
          <a:noFill/>
          <a:ln>
            <a:noFill/>
          </a:ln>
        </p:spPr>
      </p:pic>
      <p:sp>
        <p:nvSpPr>
          <p:cNvPr id="170" name="Google Shape;170;p29"/>
          <p:cNvSpPr txBox="1"/>
          <p:nvPr>
            <p:ph type="title"/>
          </p:nvPr>
        </p:nvSpPr>
        <p:spPr>
          <a:xfrm>
            <a:off x="311700" y="1161950"/>
            <a:ext cx="4077900" cy="5727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1" name="Google Shape;171;p29"/>
          <p:cNvSpPr txBox="1"/>
          <p:nvPr>
            <p:ph idx="1" type="subTitle"/>
          </p:nvPr>
        </p:nvSpPr>
        <p:spPr>
          <a:xfrm>
            <a:off x="311700" y="1781750"/>
            <a:ext cx="3541500" cy="588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None/>
              <a:defRPr>
                <a:solidFill>
                  <a:schemeClr val="dk2"/>
                </a:solidFill>
              </a:defRPr>
            </a:lvl1pPr>
            <a:lvl2pPr lvl="1">
              <a:spcBef>
                <a:spcPts val="500"/>
              </a:spcBef>
              <a:spcAft>
                <a:spcPts val="0"/>
              </a:spcAft>
              <a:buClr>
                <a:schemeClr val="dk2"/>
              </a:buClr>
              <a:buSzPts val="1400"/>
              <a:buNone/>
              <a:defRPr>
                <a:solidFill>
                  <a:schemeClr val="dk2"/>
                </a:solidFill>
              </a:defRPr>
            </a:lvl2pPr>
            <a:lvl3pPr lvl="2">
              <a:spcBef>
                <a:spcPts val="500"/>
              </a:spcBef>
              <a:spcAft>
                <a:spcPts val="0"/>
              </a:spcAft>
              <a:buClr>
                <a:schemeClr val="dk2"/>
              </a:buClr>
              <a:buSzPts val="1400"/>
              <a:buNone/>
              <a:defRPr>
                <a:solidFill>
                  <a:schemeClr val="dk2"/>
                </a:solidFill>
              </a:defRPr>
            </a:lvl3pPr>
            <a:lvl4pPr lvl="3">
              <a:spcBef>
                <a:spcPts val="500"/>
              </a:spcBef>
              <a:spcAft>
                <a:spcPts val="0"/>
              </a:spcAft>
              <a:buClr>
                <a:schemeClr val="dk2"/>
              </a:buClr>
              <a:buSzPts val="1400"/>
              <a:buNone/>
              <a:defRPr>
                <a:solidFill>
                  <a:schemeClr val="dk2"/>
                </a:solidFill>
              </a:defRPr>
            </a:lvl4pPr>
            <a:lvl5pPr lvl="4">
              <a:spcBef>
                <a:spcPts val="500"/>
              </a:spcBef>
              <a:spcAft>
                <a:spcPts val="0"/>
              </a:spcAft>
              <a:buClr>
                <a:schemeClr val="dk2"/>
              </a:buClr>
              <a:buSzPts val="1400"/>
              <a:buNone/>
              <a:defRPr>
                <a:solidFill>
                  <a:schemeClr val="dk2"/>
                </a:solidFill>
              </a:defRPr>
            </a:lvl5pPr>
            <a:lvl6pPr lvl="5">
              <a:spcBef>
                <a:spcPts val="500"/>
              </a:spcBef>
              <a:spcAft>
                <a:spcPts val="0"/>
              </a:spcAft>
              <a:buClr>
                <a:schemeClr val="dk2"/>
              </a:buClr>
              <a:buSzPts val="1400"/>
              <a:buNone/>
              <a:defRPr>
                <a:solidFill>
                  <a:schemeClr val="dk2"/>
                </a:solidFill>
              </a:defRPr>
            </a:lvl6pPr>
            <a:lvl7pPr lvl="6">
              <a:spcBef>
                <a:spcPts val="500"/>
              </a:spcBef>
              <a:spcAft>
                <a:spcPts val="0"/>
              </a:spcAft>
              <a:buClr>
                <a:schemeClr val="dk2"/>
              </a:buClr>
              <a:buSzPts val="1400"/>
              <a:buNone/>
              <a:defRPr>
                <a:solidFill>
                  <a:schemeClr val="dk2"/>
                </a:solidFill>
              </a:defRPr>
            </a:lvl7pPr>
            <a:lvl8pPr lvl="7">
              <a:spcBef>
                <a:spcPts val="500"/>
              </a:spcBef>
              <a:spcAft>
                <a:spcPts val="0"/>
              </a:spcAft>
              <a:buClr>
                <a:schemeClr val="dk2"/>
              </a:buClr>
              <a:buSzPts val="1400"/>
              <a:buNone/>
              <a:defRPr>
                <a:solidFill>
                  <a:schemeClr val="dk2"/>
                </a:solidFill>
              </a:defRPr>
            </a:lvl8pPr>
            <a:lvl9pPr lvl="8">
              <a:spcBef>
                <a:spcPts val="500"/>
              </a:spcBef>
              <a:spcAft>
                <a:spcPts val="500"/>
              </a:spcAft>
              <a:buClr>
                <a:schemeClr val="dk2"/>
              </a:buClr>
              <a:buSzPts val="1400"/>
              <a:buNone/>
              <a:defRPr>
                <a:solidFill>
                  <a:schemeClr val="dk2"/>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
  <p:cSld name="SECTION_HEADER_2">
    <p:spTree>
      <p:nvGrpSpPr>
        <p:cNvPr id="172" name="Shape 172"/>
        <p:cNvGrpSpPr/>
        <p:nvPr/>
      </p:nvGrpSpPr>
      <p:grpSpPr>
        <a:xfrm>
          <a:off x="0" y="0"/>
          <a:ext cx="0" cy="0"/>
          <a:chOff x="0" y="0"/>
          <a:chExt cx="0" cy="0"/>
        </a:xfrm>
      </p:grpSpPr>
      <p:pic>
        <p:nvPicPr>
          <p:cNvPr id="173" name="Google Shape;173;p30"/>
          <p:cNvPicPr preferRelativeResize="0"/>
          <p:nvPr/>
        </p:nvPicPr>
        <p:blipFill rotWithShape="1">
          <a:blip r:embed="rId2">
            <a:alphaModFix/>
          </a:blip>
          <a:srcRect b="13131" l="0" r="0" t="2472"/>
          <a:stretch/>
        </p:blipFill>
        <p:spPr>
          <a:xfrm>
            <a:off x="0" y="0"/>
            <a:ext cx="9144003" cy="5143501"/>
          </a:xfrm>
          <a:prstGeom prst="rect">
            <a:avLst/>
          </a:prstGeom>
          <a:noFill/>
          <a:ln>
            <a:noFill/>
          </a:ln>
        </p:spPr>
      </p:pic>
      <p:sp>
        <p:nvSpPr>
          <p:cNvPr id="174" name="Google Shape;174;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5" name="Google Shape;175;p30"/>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0"/>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77" name="Google Shape;177;p30"/>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2">
  <p:cSld name="SECTION_HEADER_1_1_2_1_1_1">
    <p:spTree>
      <p:nvGrpSpPr>
        <p:cNvPr id="178" name="Shape 178"/>
        <p:cNvGrpSpPr/>
        <p:nvPr/>
      </p:nvGrpSpPr>
      <p:grpSpPr>
        <a:xfrm>
          <a:off x="0" y="0"/>
          <a:ext cx="0" cy="0"/>
          <a:chOff x="0" y="0"/>
          <a:chExt cx="0" cy="0"/>
        </a:xfrm>
      </p:grpSpPr>
      <p:pic>
        <p:nvPicPr>
          <p:cNvPr id="179" name="Google Shape;179;p31"/>
          <p:cNvPicPr preferRelativeResize="0"/>
          <p:nvPr/>
        </p:nvPicPr>
        <p:blipFill rotWithShape="1">
          <a:blip r:embed="rId2">
            <a:alphaModFix/>
          </a:blip>
          <a:srcRect b="49" l="0" r="0" t="39"/>
          <a:stretch/>
        </p:blipFill>
        <p:spPr>
          <a:xfrm flipH="1">
            <a:off x="2" y="0"/>
            <a:ext cx="9144003" cy="5143501"/>
          </a:xfrm>
          <a:prstGeom prst="rect">
            <a:avLst/>
          </a:prstGeom>
          <a:noFill/>
          <a:ln>
            <a:noFill/>
          </a:ln>
        </p:spPr>
      </p:pic>
      <p:sp>
        <p:nvSpPr>
          <p:cNvPr id="180" name="Google Shape;180;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81" name="Google Shape;181;p31"/>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1"/>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83" name="Google Shape;183;p31"/>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3">
  <p:cSld name="SECTION_HEADER_1_1_1_1_1_1_1_1">
    <p:spTree>
      <p:nvGrpSpPr>
        <p:cNvPr id="184" name="Shape 184"/>
        <p:cNvGrpSpPr/>
        <p:nvPr/>
      </p:nvGrpSpPr>
      <p:grpSpPr>
        <a:xfrm>
          <a:off x="0" y="0"/>
          <a:ext cx="0" cy="0"/>
          <a:chOff x="0" y="0"/>
          <a:chExt cx="0" cy="0"/>
        </a:xfrm>
      </p:grpSpPr>
      <p:pic>
        <p:nvPicPr>
          <p:cNvPr id="185" name="Google Shape;185;p32"/>
          <p:cNvPicPr preferRelativeResize="0"/>
          <p:nvPr/>
        </p:nvPicPr>
        <p:blipFill rotWithShape="1">
          <a:blip r:embed="rId2">
            <a:alphaModFix/>
          </a:blip>
          <a:srcRect b="79" l="0" r="0" t="89"/>
          <a:stretch/>
        </p:blipFill>
        <p:spPr>
          <a:xfrm flipH="1">
            <a:off x="0" y="0"/>
            <a:ext cx="9144003" cy="5143502"/>
          </a:xfrm>
          <a:prstGeom prst="rect">
            <a:avLst/>
          </a:prstGeom>
          <a:noFill/>
          <a:ln>
            <a:noFill/>
          </a:ln>
        </p:spPr>
      </p:pic>
      <p:sp>
        <p:nvSpPr>
          <p:cNvPr id="186" name="Google Shape;186;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87" name="Google Shape;187;p32"/>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2"/>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89" name="Google Shape;189;p32"/>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4">
  <p:cSld name="SECTION_HEADER_1_1_1_1_2_1_1">
    <p:spTree>
      <p:nvGrpSpPr>
        <p:cNvPr id="190" name="Shape 190"/>
        <p:cNvGrpSpPr/>
        <p:nvPr/>
      </p:nvGrpSpPr>
      <p:grpSpPr>
        <a:xfrm>
          <a:off x="0" y="0"/>
          <a:ext cx="0" cy="0"/>
          <a:chOff x="0" y="0"/>
          <a:chExt cx="0" cy="0"/>
        </a:xfrm>
      </p:grpSpPr>
      <p:pic>
        <p:nvPicPr>
          <p:cNvPr id="191" name="Google Shape;191;p33"/>
          <p:cNvPicPr preferRelativeResize="0"/>
          <p:nvPr/>
        </p:nvPicPr>
        <p:blipFill rotWithShape="1">
          <a:blip r:embed="rId2">
            <a:alphaModFix/>
          </a:blip>
          <a:srcRect b="49" l="0" r="0" t="39"/>
          <a:stretch/>
        </p:blipFill>
        <p:spPr>
          <a:xfrm flipH="1">
            <a:off x="0" y="0"/>
            <a:ext cx="9144003" cy="5143501"/>
          </a:xfrm>
          <a:prstGeom prst="rect">
            <a:avLst/>
          </a:prstGeom>
          <a:noFill/>
          <a:ln>
            <a:noFill/>
          </a:ln>
        </p:spPr>
      </p:pic>
      <p:sp>
        <p:nvSpPr>
          <p:cNvPr id="192" name="Google Shape;192;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3" name="Google Shape;193;p33"/>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3"/>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95" name="Google Shape;195;p33"/>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5">
  <p:cSld name="SECTION_HEADER_1_2">
    <p:spTree>
      <p:nvGrpSpPr>
        <p:cNvPr id="196" name="Shape 196"/>
        <p:cNvGrpSpPr/>
        <p:nvPr/>
      </p:nvGrpSpPr>
      <p:grpSpPr>
        <a:xfrm>
          <a:off x="0" y="0"/>
          <a:ext cx="0" cy="0"/>
          <a:chOff x="0" y="0"/>
          <a:chExt cx="0" cy="0"/>
        </a:xfrm>
      </p:grpSpPr>
      <p:pic>
        <p:nvPicPr>
          <p:cNvPr id="197" name="Google Shape;197;p34"/>
          <p:cNvPicPr preferRelativeResize="0"/>
          <p:nvPr/>
        </p:nvPicPr>
        <p:blipFill rotWithShape="1">
          <a:blip r:embed="rId2">
            <a:alphaModFix/>
          </a:blip>
          <a:srcRect b="0" l="823" r="0" t="16296"/>
          <a:stretch/>
        </p:blipFill>
        <p:spPr>
          <a:xfrm flipH="1">
            <a:off x="0" y="0"/>
            <a:ext cx="9144003" cy="5143501"/>
          </a:xfrm>
          <a:prstGeom prst="rect">
            <a:avLst/>
          </a:prstGeom>
          <a:noFill/>
          <a:ln>
            <a:noFill/>
          </a:ln>
        </p:spPr>
      </p:pic>
      <p:sp>
        <p:nvSpPr>
          <p:cNvPr id="198" name="Google Shape;198;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9" name="Google Shape;199;p34"/>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4"/>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201" name="Google Shape;201;p34"/>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6">
  <p:cSld name="SECTION_HEADER_1_1_1_2_1_1_1">
    <p:spTree>
      <p:nvGrpSpPr>
        <p:cNvPr id="202" name="Shape 202"/>
        <p:cNvGrpSpPr/>
        <p:nvPr/>
      </p:nvGrpSpPr>
      <p:grpSpPr>
        <a:xfrm>
          <a:off x="0" y="0"/>
          <a:ext cx="0" cy="0"/>
          <a:chOff x="0" y="0"/>
          <a:chExt cx="0" cy="0"/>
        </a:xfrm>
      </p:grpSpPr>
      <p:pic>
        <p:nvPicPr>
          <p:cNvPr id="203" name="Google Shape;203;p35"/>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204" name="Google Shape;204;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05" name="Google Shape;205;p35"/>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5"/>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207" name="Google Shape;207;p35"/>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7">
  <p:cSld name="SECTION_HEADER_1_1_1_1_2_2">
    <p:spTree>
      <p:nvGrpSpPr>
        <p:cNvPr id="208" name="Shape 208"/>
        <p:cNvGrpSpPr/>
        <p:nvPr/>
      </p:nvGrpSpPr>
      <p:grpSpPr>
        <a:xfrm>
          <a:off x="0" y="0"/>
          <a:ext cx="0" cy="0"/>
          <a:chOff x="0" y="0"/>
          <a:chExt cx="0" cy="0"/>
        </a:xfrm>
      </p:grpSpPr>
      <p:pic>
        <p:nvPicPr>
          <p:cNvPr id="209" name="Google Shape;209;p36"/>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210" name="Google Shape;210;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11" name="Google Shape;211;p36"/>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6"/>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213" name="Google Shape;213;p36"/>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8">
  <p:cSld name="SECTION_HEADER_1_1_2">
    <p:spTree>
      <p:nvGrpSpPr>
        <p:cNvPr id="214" name="Shape 214"/>
        <p:cNvGrpSpPr/>
        <p:nvPr/>
      </p:nvGrpSpPr>
      <p:grpSpPr>
        <a:xfrm>
          <a:off x="0" y="0"/>
          <a:ext cx="0" cy="0"/>
          <a:chOff x="0" y="0"/>
          <a:chExt cx="0" cy="0"/>
        </a:xfrm>
      </p:grpSpPr>
      <p:pic>
        <p:nvPicPr>
          <p:cNvPr id="215" name="Google Shape;215;p37"/>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216" name="Google Shape;216;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17" name="Google Shape;217;p37"/>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7"/>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219" name="Google Shape;219;p37"/>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9">
  <p:cSld name="SECTION_HEADER_1_1_1_2_1_1">
    <p:spTree>
      <p:nvGrpSpPr>
        <p:cNvPr id="220" name="Shape 220"/>
        <p:cNvGrpSpPr/>
        <p:nvPr/>
      </p:nvGrpSpPr>
      <p:grpSpPr>
        <a:xfrm>
          <a:off x="0" y="0"/>
          <a:ext cx="0" cy="0"/>
          <a:chOff x="0" y="0"/>
          <a:chExt cx="0" cy="0"/>
        </a:xfrm>
      </p:grpSpPr>
      <p:pic>
        <p:nvPicPr>
          <p:cNvPr id="221" name="Google Shape;221;p38"/>
          <p:cNvPicPr preferRelativeResize="0"/>
          <p:nvPr/>
        </p:nvPicPr>
        <p:blipFill rotWithShape="1">
          <a:blip r:embed="rId2">
            <a:alphaModFix/>
          </a:blip>
          <a:srcRect b="49" l="0" r="0" t="39"/>
          <a:stretch/>
        </p:blipFill>
        <p:spPr>
          <a:xfrm flipH="1">
            <a:off x="0" y="0"/>
            <a:ext cx="9144003" cy="5143501"/>
          </a:xfrm>
          <a:prstGeom prst="rect">
            <a:avLst/>
          </a:prstGeom>
          <a:noFill/>
          <a:ln>
            <a:noFill/>
          </a:ln>
        </p:spPr>
      </p:pic>
      <p:sp>
        <p:nvSpPr>
          <p:cNvPr id="222" name="Google Shape;222;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23" name="Google Shape;223;p38"/>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8"/>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225" name="Google Shape;225;p38"/>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p:cSld name="SECTION_HEADER_1_1_2_1">
    <p:spTree>
      <p:nvGrpSpPr>
        <p:cNvPr id="226" name="Shape 226"/>
        <p:cNvGrpSpPr/>
        <p:nvPr/>
      </p:nvGrpSpPr>
      <p:grpSpPr>
        <a:xfrm>
          <a:off x="0" y="0"/>
          <a:ext cx="0" cy="0"/>
          <a:chOff x="0" y="0"/>
          <a:chExt cx="0" cy="0"/>
        </a:xfrm>
      </p:grpSpPr>
      <p:pic>
        <p:nvPicPr>
          <p:cNvPr id="227" name="Google Shape;227;p39"/>
          <p:cNvPicPr preferRelativeResize="0"/>
          <p:nvPr/>
        </p:nvPicPr>
        <p:blipFill rotWithShape="1">
          <a:blip r:embed="rId2">
            <a:alphaModFix/>
          </a:blip>
          <a:srcRect b="4536" l="0" r="9008" t="4545"/>
          <a:stretch/>
        </p:blipFill>
        <p:spPr>
          <a:xfrm>
            <a:off x="2" y="0"/>
            <a:ext cx="9144003" cy="5143501"/>
          </a:xfrm>
          <a:prstGeom prst="rect">
            <a:avLst/>
          </a:prstGeom>
          <a:noFill/>
          <a:ln>
            <a:noFill/>
          </a:ln>
        </p:spPr>
      </p:pic>
      <p:sp>
        <p:nvSpPr>
          <p:cNvPr id="228" name="Google Shape;228;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29" name="Google Shape;229;p39"/>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9"/>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231" name="Google Shape;231;p39"/>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1">
  <p:cSld name="TITLE_1_1_1_1_1_1">
    <p:spTree>
      <p:nvGrpSpPr>
        <p:cNvPr id="232" name="Shape 232"/>
        <p:cNvGrpSpPr/>
        <p:nvPr/>
      </p:nvGrpSpPr>
      <p:grpSpPr>
        <a:xfrm>
          <a:off x="0" y="0"/>
          <a:ext cx="0" cy="0"/>
          <a:chOff x="0" y="0"/>
          <a:chExt cx="0" cy="0"/>
        </a:xfrm>
      </p:grpSpPr>
      <p:sp>
        <p:nvSpPr>
          <p:cNvPr id="233" name="Google Shape;233;p40"/>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40"/>
          <p:cNvSpPr txBox="1"/>
          <p:nvPr>
            <p:ph idx="1" type="subTitle"/>
          </p:nvPr>
        </p:nvSpPr>
        <p:spPr>
          <a:xfrm>
            <a:off x="377975" y="3183500"/>
            <a:ext cx="7049400" cy="7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rgbClr val="FFFFFF"/>
              </a:buClr>
              <a:buSzPts val="2400"/>
              <a:buNone/>
              <a:defRPr b="1" sz="2400">
                <a:solidFill>
                  <a:srgbClr val="FFFFFF"/>
                </a:solidFill>
              </a:defRPr>
            </a:lvl1pPr>
            <a:lvl2pPr lvl="1">
              <a:lnSpc>
                <a:spcPct val="100000"/>
              </a:lnSpc>
              <a:spcBef>
                <a:spcPts val="0"/>
              </a:spcBef>
              <a:spcAft>
                <a:spcPts val="0"/>
              </a:spcAft>
              <a:buClr>
                <a:srgbClr val="FFFFFF"/>
              </a:buClr>
              <a:buSzPts val="2000"/>
              <a:buNone/>
              <a:defRPr sz="2000">
                <a:solidFill>
                  <a:srgbClr val="FFFFFF"/>
                </a:solidFill>
              </a:defRPr>
            </a:lvl2pPr>
            <a:lvl3pPr lvl="2">
              <a:lnSpc>
                <a:spcPct val="100000"/>
              </a:lnSpc>
              <a:spcBef>
                <a:spcPts val="0"/>
              </a:spcBef>
              <a:spcAft>
                <a:spcPts val="0"/>
              </a:spcAft>
              <a:buClr>
                <a:srgbClr val="FFFFFF"/>
              </a:buClr>
              <a:buSzPts val="2000"/>
              <a:buNone/>
              <a:defRPr sz="2000">
                <a:solidFill>
                  <a:srgbClr val="FFFFFF"/>
                </a:solidFill>
              </a:defRPr>
            </a:lvl3pPr>
            <a:lvl4pPr lvl="3">
              <a:lnSpc>
                <a:spcPct val="100000"/>
              </a:lnSpc>
              <a:spcBef>
                <a:spcPts val="0"/>
              </a:spcBef>
              <a:spcAft>
                <a:spcPts val="0"/>
              </a:spcAft>
              <a:buClr>
                <a:srgbClr val="FFFFFF"/>
              </a:buClr>
              <a:buSzPts val="2000"/>
              <a:buNone/>
              <a:defRPr sz="2000">
                <a:solidFill>
                  <a:srgbClr val="FFFFFF"/>
                </a:solidFill>
              </a:defRPr>
            </a:lvl4pPr>
            <a:lvl5pPr lvl="4">
              <a:lnSpc>
                <a:spcPct val="100000"/>
              </a:lnSpc>
              <a:spcBef>
                <a:spcPts val="0"/>
              </a:spcBef>
              <a:spcAft>
                <a:spcPts val="0"/>
              </a:spcAft>
              <a:buClr>
                <a:srgbClr val="FFFFFF"/>
              </a:buClr>
              <a:buSzPts val="2000"/>
              <a:buNone/>
              <a:defRPr sz="2000">
                <a:solidFill>
                  <a:srgbClr val="FFFFFF"/>
                </a:solidFill>
              </a:defRPr>
            </a:lvl5pPr>
            <a:lvl6pPr lvl="5">
              <a:lnSpc>
                <a:spcPct val="100000"/>
              </a:lnSpc>
              <a:spcBef>
                <a:spcPts val="0"/>
              </a:spcBef>
              <a:spcAft>
                <a:spcPts val="0"/>
              </a:spcAft>
              <a:buClr>
                <a:srgbClr val="FFFFFF"/>
              </a:buClr>
              <a:buSzPts val="2000"/>
              <a:buNone/>
              <a:defRPr sz="2000">
                <a:solidFill>
                  <a:srgbClr val="FFFFFF"/>
                </a:solidFill>
              </a:defRPr>
            </a:lvl6pPr>
            <a:lvl7pPr lvl="6">
              <a:lnSpc>
                <a:spcPct val="100000"/>
              </a:lnSpc>
              <a:spcBef>
                <a:spcPts val="0"/>
              </a:spcBef>
              <a:spcAft>
                <a:spcPts val="0"/>
              </a:spcAft>
              <a:buClr>
                <a:srgbClr val="FFFFFF"/>
              </a:buClr>
              <a:buSzPts val="2000"/>
              <a:buNone/>
              <a:defRPr sz="2000">
                <a:solidFill>
                  <a:srgbClr val="FFFFFF"/>
                </a:solidFill>
              </a:defRPr>
            </a:lvl7pPr>
            <a:lvl8pPr lvl="7">
              <a:lnSpc>
                <a:spcPct val="100000"/>
              </a:lnSpc>
              <a:spcBef>
                <a:spcPts val="0"/>
              </a:spcBef>
              <a:spcAft>
                <a:spcPts val="0"/>
              </a:spcAft>
              <a:buClr>
                <a:srgbClr val="FFFFFF"/>
              </a:buClr>
              <a:buSzPts val="2000"/>
              <a:buNone/>
              <a:defRPr sz="2000">
                <a:solidFill>
                  <a:srgbClr val="FFFFFF"/>
                </a:solidFill>
              </a:defRPr>
            </a:lvl8pPr>
            <a:lvl9pPr lvl="8">
              <a:lnSpc>
                <a:spcPct val="100000"/>
              </a:lnSpc>
              <a:spcBef>
                <a:spcPts val="0"/>
              </a:spcBef>
              <a:spcAft>
                <a:spcPts val="0"/>
              </a:spcAft>
              <a:buClr>
                <a:srgbClr val="FFFFFF"/>
              </a:buClr>
              <a:buSzPts val="2000"/>
              <a:buNone/>
              <a:defRPr sz="2000">
                <a:solidFill>
                  <a:srgbClr val="FFFFFF"/>
                </a:solidFill>
              </a:defRPr>
            </a:lvl9pPr>
          </a:lstStyle>
          <a:p/>
        </p:txBody>
      </p:sp>
      <p:sp>
        <p:nvSpPr>
          <p:cNvPr id="235" name="Google Shape;235;p40"/>
          <p:cNvSpPr txBox="1"/>
          <p:nvPr>
            <p:ph idx="2" type="subTitle"/>
          </p:nvPr>
        </p:nvSpPr>
        <p:spPr>
          <a:xfrm>
            <a:off x="377975" y="3962400"/>
            <a:ext cx="6447000" cy="785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400"/>
              <a:buNone/>
              <a:defRPr b="1" sz="1400">
                <a:solidFill>
                  <a:schemeClr val="lt2"/>
                </a:solidFill>
              </a:defRPr>
            </a:lvl1pPr>
            <a:lvl2pPr lvl="1">
              <a:spcBef>
                <a:spcPts val="500"/>
              </a:spcBef>
              <a:spcAft>
                <a:spcPts val="0"/>
              </a:spcAft>
              <a:buClr>
                <a:schemeClr val="lt2"/>
              </a:buClr>
              <a:buSzPts val="1400"/>
              <a:buNone/>
              <a:defRPr b="1">
                <a:solidFill>
                  <a:schemeClr val="lt2"/>
                </a:solidFill>
              </a:defRPr>
            </a:lvl2pPr>
            <a:lvl3pPr lvl="2">
              <a:spcBef>
                <a:spcPts val="500"/>
              </a:spcBef>
              <a:spcAft>
                <a:spcPts val="0"/>
              </a:spcAft>
              <a:buClr>
                <a:schemeClr val="lt2"/>
              </a:buClr>
              <a:buSzPts val="1400"/>
              <a:buNone/>
              <a:defRPr b="1">
                <a:solidFill>
                  <a:schemeClr val="lt2"/>
                </a:solidFill>
              </a:defRPr>
            </a:lvl3pPr>
            <a:lvl4pPr lvl="3">
              <a:spcBef>
                <a:spcPts val="500"/>
              </a:spcBef>
              <a:spcAft>
                <a:spcPts val="0"/>
              </a:spcAft>
              <a:buClr>
                <a:schemeClr val="lt2"/>
              </a:buClr>
              <a:buSzPts val="1400"/>
              <a:buNone/>
              <a:defRPr b="1">
                <a:solidFill>
                  <a:schemeClr val="lt2"/>
                </a:solidFill>
              </a:defRPr>
            </a:lvl4pPr>
            <a:lvl5pPr lvl="4">
              <a:spcBef>
                <a:spcPts val="500"/>
              </a:spcBef>
              <a:spcAft>
                <a:spcPts val="0"/>
              </a:spcAft>
              <a:buClr>
                <a:schemeClr val="lt2"/>
              </a:buClr>
              <a:buSzPts val="1400"/>
              <a:buNone/>
              <a:defRPr b="1">
                <a:solidFill>
                  <a:schemeClr val="lt2"/>
                </a:solidFill>
              </a:defRPr>
            </a:lvl5pPr>
            <a:lvl6pPr lvl="5">
              <a:spcBef>
                <a:spcPts val="500"/>
              </a:spcBef>
              <a:spcAft>
                <a:spcPts val="0"/>
              </a:spcAft>
              <a:buClr>
                <a:schemeClr val="lt2"/>
              </a:buClr>
              <a:buSzPts val="1400"/>
              <a:buNone/>
              <a:defRPr b="1">
                <a:solidFill>
                  <a:schemeClr val="lt2"/>
                </a:solidFill>
              </a:defRPr>
            </a:lvl6pPr>
            <a:lvl7pPr lvl="6">
              <a:spcBef>
                <a:spcPts val="500"/>
              </a:spcBef>
              <a:spcAft>
                <a:spcPts val="0"/>
              </a:spcAft>
              <a:buClr>
                <a:schemeClr val="lt2"/>
              </a:buClr>
              <a:buSzPts val="1400"/>
              <a:buNone/>
              <a:defRPr b="1">
                <a:solidFill>
                  <a:schemeClr val="lt2"/>
                </a:solidFill>
              </a:defRPr>
            </a:lvl7pPr>
            <a:lvl8pPr lvl="7">
              <a:spcBef>
                <a:spcPts val="500"/>
              </a:spcBef>
              <a:spcAft>
                <a:spcPts val="0"/>
              </a:spcAft>
              <a:buClr>
                <a:schemeClr val="lt2"/>
              </a:buClr>
              <a:buSzPts val="1400"/>
              <a:buNone/>
              <a:defRPr b="1">
                <a:solidFill>
                  <a:schemeClr val="lt2"/>
                </a:solidFill>
              </a:defRPr>
            </a:lvl8pPr>
            <a:lvl9pPr lvl="8">
              <a:spcBef>
                <a:spcPts val="500"/>
              </a:spcBef>
              <a:spcAft>
                <a:spcPts val="500"/>
              </a:spcAft>
              <a:buClr>
                <a:schemeClr val="lt2"/>
              </a:buClr>
              <a:buSzPts val="1400"/>
              <a:buNone/>
              <a:defRPr b="1">
                <a:solidFill>
                  <a:schemeClr val="lt2"/>
                </a:solidFill>
              </a:defRPr>
            </a:lvl9pPr>
          </a:lstStyle>
          <a:p/>
        </p:txBody>
      </p:sp>
      <p:pic>
        <p:nvPicPr>
          <p:cNvPr id="236" name="Google Shape;236;p40"/>
          <p:cNvPicPr preferRelativeResize="0"/>
          <p:nvPr/>
        </p:nvPicPr>
        <p:blipFill rotWithShape="1">
          <a:blip r:embed="rId2">
            <a:alphaModFix/>
          </a:blip>
          <a:srcRect b="-36179" l="0" r="0" t="36180"/>
          <a:stretch/>
        </p:blipFill>
        <p:spPr>
          <a:xfrm>
            <a:off x="0" y="0"/>
            <a:ext cx="9144003" cy="5143501"/>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White" type="blank">
  <p:cSld name="BLANK">
    <p:spTree>
      <p:nvGrpSpPr>
        <p:cNvPr id="237" name="Shape 237"/>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Blue">
  <p:cSld name="BLANK_1">
    <p:spTree>
      <p:nvGrpSpPr>
        <p:cNvPr id="238" name="Shape 238"/>
        <p:cNvGrpSpPr/>
        <p:nvPr/>
      </p:nvGrpSpPr>
      <p:grpSpPr>
        <a:xfrm>
          <a:off x="0" y="0"/>
          <a:ext cx="0" cy="0"/>
          <a:chOff x="0" y="0"/>
          <a:chExt cx="0" cy="0"/>
        </a:xfrm>
      </p:grpSpPr>
      <p:sp>
        <p:nvSpPr>
          <p:cNvPr id="239" name="Google Shape;239;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40" name="Google Shape;240;p42"/>
          <p:cNvSpPr/>
          <p:nvPr/>
        </p:nvSpPr>
        <p:spPr>
          <a:xfrm>
            <a:off x="0" y="0"/>
            <a:ext cx="9144000" cy="5143500"/>
          </a:xfrm>
          <a:prstGeom prst="rect">
            <a:avLst/>
          </a:prstGeom>
          <a:solidFill>
            <a:srgbClr val="213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ffice locations">
  <p:cSld name="BLANK_2">
    <p:spTree>
      <p:nvGrpSpPr>
        <p:cNvPr id="241" name="Shape 241"/>
        <p:cNvGrpSpPr/>
        <p:nvPr/>
      </p:nvGrpSpPr>
      <p:grpSpPr>
        <a:xfrm>
          <a:off x="0" y="0"/>
          <a:ext cx="0" cy="0"/>
          <a:chOff x="0" y="0"/>
          <a:chExt cx="0" cy="0"/>
        </a:xfrm>
      </p:grpSpPr>
      <p:sp>
        <p:nvSpPr>
          <p:cNvPr id="242" name="Google Shape;242;p43"/>
          <p:cNvSpPr/>
          <p:nvPr/>
        </p:nvSpPr>
        <p:spPr>
          <a:xfrm flipH="1" rot="10800000">
            <a:off x="0" y="-551550"/>
            <a:ext cx="9144000" cy="342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3" name="Google Shape;243;p43"/>
          <p:cNvPicPr preferRelativeResize="0"/>
          <p:nvPr/>
        </p:nvPicPr>
        <p:blipFill>
          <a:blip r:embed="rId2">
            <a:alphaModFix/>
          </a:blip>
          <a:stretch>
            <a:fillRect/>
          </a:stretch>
        </p:blipFill>
        <p:spPr>
          <a:xfrm>
            <a:off x="4341625" y="-74475"/>
            <a:ext cx="4339749" cy="2496026"/>
          </a:xfrm>
          <a:prstGeom prst="rect">
            <a:avLst/>
          </a:prstGeom>
          <a:noFill/>
          <a:ln>
            <a:noFill/>
          </a:ln>
        </p:spPr>
      </p:pic>
      <p:pic>
        <p:nvPicPr>
          <p:cNvPr id="244" name="Google Shape;244;p43"/>
          <p:cNvPicPr preferRelativeResize="0"/>
          <p:nvPr/>
        </p:nvPicPr>
        <p:blipFill>
          <a:blip r:embed="rId3">
            <a:alphaModFix/>
          </a:blip>
          <a:stretch>
            <a:fillRect/>
          </a:stretch>
        </p:blipFill>
        <p:spPr>
          <a:xfrm>
            <a:off x="5192763" y="454140"/>
            <a:ext cx="389274" cy="486592"/>
          </a:xfrm>
          <a:prstGeom prst="rect">
            <a:avLst/>
          </a:prstGeom>
          <a:noFill/>
          <a:ln>
            <a:noFill/>
          </a:ln>
        </p:spPr>
      </p:pic>
      <p:sp>
        <p:nvSpPr>
          <p:cNvPr id="245" name="Google Shape;245;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
        <p:nvSpPr>
          <p:cNvPr id="246" name="Google Shape;246;p43"/>
          <p:cNvSpPr txBox="1"/>
          <p:nvPr/>
        </p:nvSpPr>
        <p:spPr>
          <a:xfrm>
            <a:off x="335261" y="524153"/>
            <a:ext cx="1919700" cy="14274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1200">
                <a:solidFill>
                  <a:schemeClr val="lt2"/>
                </a:solidFill>
                <a:latin typeface="Roboto"/>
                <a:ea typeface="Roboto"/>
                <a:cs typeface="Roboto"/>
                <a:sym typeface="Roboto"/>
              </a:rPr>
              <a:t>Corporate headquarters</a:t>
            </a:r>
            <a:endParaRPr b="1" sz="1200">
              <a:solidFill>
                <a:schemeClr val="lt2"/>
              </a:solidFill>
              <a:latin typeface="Roboto"/>
              <a:ea typeface="Roboto"/>
              <a:cs typeface="Roboto"/>
              <a:sym typeface="Roboto"/>
            </a:endParaRPr>
          </a:p>
          <a:p>
            <a:pPr indent="0" lvl="0" marL="0" rtl="0" algn="l">
              <a:spcBef>
                <a:spcPts val="500"/>
              </a:spcBef>
              <a:spcAft>
                <a:spcPts val="0"/>
              </a:spcAft>
              <a:buNone/>
            </a:pPr>
            <a:r>
              <a:rPr b="1" lang="en" sz="1000">
                <a:solidFill>
                  <a:srgbClr val="FFFFFF"/>
                </a:solidFill>
                <a:latin typeface="Roboto"/>
                <a:ea typeface="Roboto"/>
                <a:cs typeface="Roboto"/>
                <a:sym typeface="Roboto"/>
              </a:rPr>
              <a:t>Geotab Inc.</a:t>
            </a:r>
            <a:endParaRPr b="1"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2440 Winston Park Drive</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Oakville, Ontario</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L6H 7V2, Canada</a:t>
            </a:r>
            <a:endParaRPr sz="1000">
              <a:solidFill>
                <a:srgbClr val="FFFFFF"/>
              </a:solidFill>
              <a:latin typeface="Roboto"/>
              <a:ea typeface="Roboto"/>
              <a:cs typeface="Roboto"/>
              <a:sym typeface="Roboto"/>
            </a:endParaRPr>
          </a:p>
          <a:p>
            <a:pPr indent="0" lvl="0" marL="0" rtl="0" algn="l">
              <a:spcBef>
                <a:spcPts val="500"/>
              </a:spcBef>
              <a:spcAft>
                <a:spcPts val="0"/>
              </a:spcAft>
              <a:buNone/>
            </a:pPr>
            <a:r>
              <a:rPr lang="en" sz="1000">
                <a:solidFill>
                  <a:srgbClr val="FFFFFF"/>
                </a:solidFill>
                <a:latin typeface="Roboto"/>
                <a:ea typeface="Roboto"/>
                <a:cs typeface="Roboto"/>
                <a:sym typeface="Roboto"/>
              </a:rPr>
              <a:t>Tel: +1.416.434.4309</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geotab.com</a:t>
            </a:r>
            <a:endParaRPr b="1" sz="1000">
              <a:solidFill>
                <a:srgbClr val="FFFFFF"/>
              </a:solidFill>
              <a:latin typeface="Roboto"/>
              <a:ea typeface="Roboto"/>
              <a:cs typeface="Roboto"/>
              <a:sym typeface="Roboto"/>
            </a:endParaRPr>
          </a:p>
        </p:txBody>
      </p:sp>
      <p:sp>
        <p:nvSpPr>
          <p:cNvPr id="247" name="Google Shape;247;p43"/>
          <p:cNvSpPr txBox="1"/>
          <p:nvPr/>
        </p:nvSpPr>
        <p:spPr>
          <a:xfrm>
            <a:off x="8472458" y="4663217"/>
            <a:ext cx="548700" cy="393600"/>
          </a:xfrm>
          <a:prstGeom prst="rect">
            <a:avLst/>
          </a:prstGeom>
          <a:noFill/>
          <a:ln>
            <a:noFill/>
          </a:ln>
        </p:spPr>
        <p:txBody>
          <a:bodyPr anchorCtr="0" anchor="ctr" bIns="68575" lIns="68575" spcFirstLastPara="1" rIns="68575" wrap="square" tIns="68575">
            <a:noAutofit/>
          </a:bodyPr>
          <a:lstStyle/>
          <a:p>
            <a:pPr indent="0" lvl="0" marL="0" rtl="0" algn="r">
              <a:spcBef>
                <a:spcPts val="0"/>
              </a:spcBef>
              <a:spcAft>
                <a:spcPts val="0"/>
              </a:spcAft>
              <a:buNone/>
            </a:pPr>
            <a:fld id="{00000000-1234-1234-1234-123412341234}" type="slidenum">
              <a:rPr lang="en">
                <a:solidFill>
                  <a:schemeClr val="accent1"/>
                </a:solidFill>
              </a:rPr>
              <a:t>‹#›</a:t>
            </a:fld>
            <a:endParaRPr>
              <a:solidFill>
                <a:schemeClr val="accent1"/>
              </a:solidFill>
            </a:endParaRPr>
          </a:p>
        </p:txBody>
      </p:sp>
      <p:sp>
        <p:nvSpPr>
          <p:cNvPr id="248" name="Google Shape;248;p43"/>
          <p:cNvSpPr/>
          <p:nvPr/>
        </p:nvSpPr>
        <p:spPr>
          <a:xfrm flipH="1" rot="10800000">
            <a:off x="0" y="2340400"/>
            <a:ext cx="9144000" cy="2818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9" name="Google Shape;249;p43"/>
          <p:cNvPicPr preferRelativeResize="0"/>
          <p:nvPr/>
        </p:nvPicPr>
        <p:blipFill rotWithShape="1">
          <a:blip r:embed="rId4">
            <a:alphaModFix/>
          </a:blip>
          <a:srcRect b="0" l="1559" r="1559" t="0"/>
          <a:stretch/>
        </p:blipFill>
        <p:spPr>
          <a:xfrm>
            <a:off x="4813482" y="825853"/>
            <a:ext cx="195903" cy="254831"/>
          </a:xfrm>
          <a:prstGeom prst="rect">
            <a:avLst/>
          </a:prstGeom>
          <a:noFill/>
          <a:ln>
            <a:noFill/>
          </a:ln>
        </p:spPr>
      </p:pic>
      <p:pic>
        <p:nvPicPr>
          <p:cNvPr id="250" name="Google Shape;250;p43"/>
          <p:cNvPicPr preferRelativeResize="0"/>
          <p:nvPr/>
        </p:nvPicPr>
        <p:blipFill rotWithShape="1">
          <a:blip r:embed="rId4">
            <a:alphaModFix/>
          </a:blip>
          <a:srcRect b="0" l="1559" r="1559" t="0"/>
          <a:stretch/>
        </p:blipFill>
        <p:spPr>
          <a:xfrm>
            <a:off x="6230277" y="594952"/>
            <a:ext cx="195903" cy="254831"/>
          </a:xfrm>
          <a:prstGeom prst="rect">
            <a:avLst/>
          </a:prstGeom>
          <a:noFill/>
          <a:ln>
            <a:noFill/>
          </a:ln>
        </p:spPr>
      </p:pic>
      <p:pic>
        <p:nvPicPr>
          <p:cNvPr id="251" name="Google Shape;251;p43"/>
          <p:cNvPicPr preferRelativeResize="0"/>
          <p:nvPr/>
        </p:nvPicPr>
        <p:blipFill rotWithShape="1">
          <a:blip r:embed="rId4">
            <a:alphaModFix/>
          </a:blip>
          <a:srcRect b="0" l="1559" r="1559" t="0"/>
          <a:stretch/>
        </p:blipFill>
        <p:spPr>
          <a:xfrm>
            <a:off x="6266250" y="672178"/>
            <a:ext cx="195903" cy="254831"/>
          </a:xfrm>
          <a:prstGeom prst="rect">
            <a:avLst/>
          </a:prstGeom>
          <a:noFill/>
          <a:ln>
            <a:noFill/>
          </a:ln>
        </p:spPr>
      </p:pic>
      <p:pic>
        <p:nvPicPr>
          <p:cNvPr id="252" name="Google Shape;252;p43"/>
          <p:cNvPicPr preferRelativeResize="0"/>
          <p:nvPr/>
        </p:nvPicPr>
        <p:blipFill rotWithShape="1">
          <a:blip r:embed="rId4">
            <a:alphaModFix/>
          </a:blip>
          <a:srcRect b="0" l="1559" r="1559" t="0"/>
          <a:stretch/>
        </p:blipFill>
        <p:spPr>
          <a:xfrm>
            <a:off x="6354673" y="657144"/>
            <a:ext cx="195903" cy="254831"/>
          </a:xfrm>
          <a:prstGeom prst="rect">
            <a:avLst/>
          </a:prstGeom>
          <a:noFill/>
          <a:ln>
            <a:noFill/>
          </a:ln>
        </p:spPr>
      </p:pic>
      <p:pic>
        <p:nvPicPr>
          <p:cNvPr id="253" name="Google Shape;253;p43"/>
          <p:cNvPicPr preferRelativeResize="0"/>
          <p:nvPr/>
        </p:nvPicPr>
        <p:blipFill rotWithShape="1">
          <a:blip r:embed="rId4">
            <a:alphaModFix/>
          </a:blip>
          <a:srcRect b="0" l="1559" r="1559" t="0"/>
          <a:stretch/>
        </p:blipFill>
        <p:spPr>
          <a:xfrm>
            <a:off x="6200449" y="802117"/>
            <a:ext cx="195903" cy="254831"/>
          </a:xfrm>
          <a:prstGeom prst="rect">
            <a:avLst/>
          </a:prstGeom>
          <a:noFill/>
          <a:ln>
            <a:noFill/>
          </a:ln>
        </p:spPr>
      </p:pic>
      <p:pic>
        <p:nvPicPr>
          <p:cNvPr id="254" name="Google Shape;254;p43"/>
          <p:cNvPicPr preferRelativeResize="0"/>
          <p:nvPr/>
        </p:nvPicPr>
        <p:blipFill rotWithShape="1">
          <a:blip r:embed="rId4">
            <a:alphaModFix/>
          </a:blip>
          <a:srcRect b="0" l="1559" r="1559" t="0"/>
          <a:stretch/>
        </p:blipFill>
        <p:spPr>
          <a:xfrm>
            <a:off x="8029256" y="1898202"/>
            <a:ext cx="195903" cy="254831"/>
          </a:xfrm>
          <a:prstGeom prst="rect">
            <a:avLst/>
          </a:prstGeom>
          <a:noFill/>
          <a:ln>
            <a:noFill/>
          </a:ln>
        </p:spPr>
      </p:pic>
      <p:pic>
        <p:nvPicPr>
          <p:cNvPr id="255" name="Google Shape;255;p43"/>
          <p:cNvPicPr preferRelativeResize="0"/>
          <p:nvPr/>
        </p:nvPicPr>
        <p:blipFill rotWithShape="1">
          <a:blip r:embed="rId4">
            <a:alphaModFix/>
          </a:blip>
          <a:srcRect b="0" l="1559" r="1559" t="0"/>
          <a:stretch/>
        </p:blipFill>
        <p:spPr>
          <a:xfrm>
            <a:off x="4979597" y="1098549"/>
            <a:ext cx="195903" cy="254831"/>
          </a:xfrm>
          <a:prstGeom prst="rect">
            <a:avLst/>
          </a:prstGeom>
          <a:noFill/>
          <a:ln>
            <a:noFill/>
          </a:ln>
        </p:spPr>
      </p:pic>
      <p:pic>
        <p:nvPicPr>
          <p:cNvPr id="256" name="Google Shape;256;p43"/>
          <p:cNvPicPr preferRelativeResize="0"/>
          <p:nvPr/>
        </p:nvPicPr>
        <p:blipFill rotWithShape="1">
          <a:blip r:embed="rId4">
            <a:alphaModFix/>
          </a:blip>
          <a:srcRect b="0" l="1559" r="1559" t="0"/>
          <a:stretch/>
        </p:blipFill>
        <p:spPr>
          <a:xfrm>
            <a:off x="7683098" y="911969"/>
            <a:ext cx="195903" cy="254831"/>
          </a:xfrm>
          <a:prstGeom prst="rect">
            <a:avLst/>
          </a:prstGeom>
          <a:noFill/>
          <a:ln>
            <a:noFill/>
          </a:ln>
        </p:spPr>
      </p:pic>
      <p:pic>
        <p:nvPicPr>
          <p:cNvPr id="257" name="Google Shape;257;p43"/>
          <p:cNvPicPr preferRelativeResize="0"/>
          <p:nvPr/>
        </p:nvPicPr>
        <p:blipFill rotWithShape="1">
          <a:blip r:embed="rId4">
            <a:alphaModFix/>
          </a:blip>
          <a:srcRect b="0" l="1559" r="1559" t="0"/>
          <a:stretch/>
        </p:blipFill>
        <p:spPr>
          <a:xfrm>
            <a:off x="6420231" y="759608"/>
            <a:ext cx="195903" cy="254831"/>
          </a:xfrm>
          <a:prstGeom prst="rect">
            <a:avLst/>
          </a:prstGeom>
          <a:noFill/>
          <a:ln>
            <a:noFill/>
          </a:ln>
        </p:spPr>
      </p:pic>
      <p:sp>
        <p:nvSpPr>
          <p:cNvPr id="258" name="Google Shape;258;p43"/>
          <p:cNvSpPr txBox="1"/>
          <p:nvPr/>
        </p:nvSpPr>
        <p:spPr>
          <a:xfrm>
            <a:off x="311700" y="2592027"/>
            <a:ext cx="18558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100">
                <a:solidFill>
                  <a:schemeClr val="dk2"/>
                </a:solidFill>
                <a:latin typeface="Roboto"/>
                <a:ea typeface="Roboto"/>
                <a:cs typeface="Roboto"/>
                <a:sym typeface="Roboto"/>
              </a:rPr>
              <a:t>Canada</a:t>
            </a:r>
            <a:endParaRPr b="1"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137 Glasgow Street,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Unit 340</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Kitchener, Ontario</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N2G 4X8, Canada</a:t>
            </a:r>
            <a:endParaRPr sz="900">
              <a:solidFill>
                <a:schemeClr val="accent1"/>
              </a:solidFill>
              <a:latin typeface="Roboto"/>
              <a:ea typeface="Roboto"/>
              <a:cs typeface="Roboto"/>
              <a:sym typeface="Roboto"/>
            </a:endParaRPr>
          </a:p>
        </p:txBody>
      </p:sp>
      <p:sp>
        <p:nvSpPr>
          <p:cNvPr id="259" name="Google Shape;259;p43"/>
          <p:cNvSpPr txBox="1"/>
          <p:nvPr/>
        </p:nvSpPr>
        <p:spPr>
          <a:xfrm>
            <a:off x="1691687"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USA</a:t>
            </a:r>
            <a:endParaRPr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7180 Pollock Drive,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Las Vegas, Nevada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89119, USA</a:t>
            </a:r>
            <a:endParaRPr sz="900">
              <a:solidFill>
                <a:schemeClr val="accent1"/>
              </a:solidFill>
              <a:latin typeface="Roboto"/>
              <a:ea typeface="Roboto"/>
              <a:cs typeface="Roboto"/>
              <a:sym typeface="Roboto"/>
            </a:endParaRPr>
          </a:p>
        </p:txBody>
      </p:sp>
      <p:sp>
        <p:nvSpPr>
          <p:cNvPr id="260" name="Google Shape;260;p43"/>
          <p:cNvSpPr txBox="1"/>
          <p:nvPr/>
        </p:nvSpPr>
        <p:spPr>
          <a:xfrm>
            <a:off x="3039828"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Mexico City</a:t>
            </a:r>
            <a:endParaRPr sz="1100">
              <a:solidFill>
                <a:schemeClr val="dk2"/>
              </a:solidFill>
              <a:latin typeface="Roboto"/>
              <a:ea typeface="Roboto"/>
              <a:cs typeface="Roboto"/>
              <a:sym typeface="Roboto"/>
            </a:endParaRPr>
          </a:p>
          <a:p>
            <a:pPr indent="0" lvl="0" marL="0" rtl="0" algn="l">
              <a:spcBef>
                <a:spcPts val="500"/>
              </a:spcBef>
              <a:spcAft>
                <a:spcPts val="500"/>
              </a:spcAft>
              <a:buNone/>
            </a:pPr>
            <a:r>
              <a:rPr lang="en" sz="900">
                <a:solidFill>
                  <a:schemeClr val="accent1"/>
                </a:solidFill>
                <a:latin typeface="Roboto"/>
                <a:ea typeface="Roboto"/>
                <a:cs typeface="Roboto"/>
                <a:sym typeface="Roboto"/>
              </a:rPr>
              <a:t>Paseo de la Reforma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296, Juárez, 06600,</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Mexico City, Mexico</a:t>
            </a:r>
            <a:endParaRPr sz="900">
              <a:solidFill>
                <a:schemeClr val="accent1"/>
              </a:solidFill>
              <a:latin typeface="Roboto"/>
              <a:ea typeface="Roboto"/>
              <a:cs typeface="Roboto"/>
              <a:sym typeface="Roboto"/>
            </a:endParaRPr>
          </a:p>
        </p:txBody>
      </p:sp>
      <p:sp>
        <p:nvSpPr>
          <p:cNvPr id="261" name="Google Shape;261;p43"/>
          <p:cNvSpPr txBox="1"/>
          <p:nvPr/>
        </p:nvSpPr>
        <p:spPr>
          <a:xfrm>
            <a:off x="7456408" y="2592027"/>
            <a:ext cx="1601100" cy="113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100">
                <a:solidFill>
                  <a:schemeClr val="dk2"/>
                </a:solidFill>
                <a:latin typeface="Roboto"/>
                <a:ea typeface="Roboto"/>
                <a:cs typeface="Roboto"/>
                <a:sym typeface="Roboto"/>
              </a:rPr>
              <a:t>France</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8 rue du Colisée </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Paris, 75008</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France</a:t>
            </a:r>
            <a:endParaRPr sz="900">
              <a:solidFill>
                <a:schemeClr val="accent1"/>
              </a:solidFill>
              <a:latin typeface="Roboto"/>
              <a:ea typeface="Roboto"/>
              <a:cs typeface="Roboto"/>
              <a:sym typeface="Roboto"/>
            </a:endParaRPr>
          </a:p>
        </p:txBody>
      </p:sp>
      <p:sp>
        <p:nvSpPr>
          <p:cNvPr id="262" name="Google Shape;262;p43"/>
          <p:cNvSpPr txBox="1"/>
          <p:nvPr/>
        </p:nvSpPr>
        <p:spPr>
          <a:xfrm>
            <a:off x="4471515" y="2592027"/>
            <a:ext cx="15423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Spain</a:t>
            </a:r>
            <a:endParaRPr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Calle Orense</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34 28020 Madrid,</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Spain</a:t>
            </a:r>
            <a:endParaRPr sz="900">
              <a:solidFill>
                <a:schemeClr val="accent1"/>
              </a:solidFill>
              <a:latin typeface="Roboto"/>
              <a:ea typeface="Roboto"/>
              <a:cs typeface="Roboto"/>
              <a:sym typeface="Roboto"/>
            </a:endParaRPr>
          </a:p>
        </p:txBody>
      </p:sp>
      <p:sp>
        <p:nvSpPr>
          <p:cNvPr id="263" name="Google Shape;263;p43"/>
          <p:cNvSpPr txBox="1"/>
          <p:nvPr/>
        </p:nvSpPr>
        <p:spPr>
          <a:xfrm>
            <a:off x="3039828" y="3654412"/>
            <a:ext cx="1699200" cy="11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Italy</a:t>
            </a:r>
            <a:endParaRPr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Viale Citta d’Europa 39</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00144, Rome,</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Italy</a:t>
            </a:r>
            <a:endParaRPr sz="900">
              <a:solidFill>
                <a:schemeClr val="accent1"/>
              </a:solidFill>
              <a:latin typeface="Roboto"/>
              <a:ea typeface="Roboto"/>
              <a:cs typeface="Roboto"/>
              <a:sym typeface="Roboto"/>
            </a:endParaRPr>
          </a:p>
        </p:txBody>
      </p:sp>
      <p:sp>
        <p:nvSpPr>
          <p:cNvPr id="264" name="Google Shape;264;p43"/>
          <p:cNvSpPr txBox="1"/>
          <p:nvPr/>
        </p:nvSpPr>
        <p:spPr>
          <a:xfrm>
            <a:off x="6060438" y="365441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Singapore</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30 Prinsep St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Singapore 188647</a:t>
            </a:r>
            <a:endParaRPr sz="900">
              <a:solidFill>
                <a:schemeClr val="accent1"/>
              </a:solidFill>
              <a:latin typeface="Roboto"/>
              <a:ea typeface="Roboto"/>
              <a:cs typeface="Roboto"/>
              <a:sym typeface="Roboto"/>
            </a:endParaRPr>
          </a:p>
        </p:txBody>
      </p:sp>
      <p:sp>
        <p:nvSpPr>
          <p:cNvPr id="265" name="Google Shape;265;p43"/>
          <p:cNvSpPr txBox="1"/>
          <p:nvPr/>
        </p:nvSpPr>
        <p:spPr>
          <a:xfrm>
            <a:off x="4471515" y="3654412"/>
            <a:ext cx="1699200" cy="11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China</a:t>
            </a:r>
            <a:endParaRPr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Room 707, Mai Ke Long</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Building, Science and</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Technology Park,</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Nanshan District,</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Shenzhen, Guangdong,</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China 518057</a:t>
            </a:r>
            <a:endParaRPr sz="900">
              <a:solidFill>
                <a:schemeClr val="accent1"/>
              </a:solidFill>
              <a:latin typeface="Roboto"/>
              <a:ea typeface="Roboto"/>
              <a:cs typeface="Roboto"/>
              <a:sym typeface="Roboto"/>
            </a:endParaRPr>
          </a:p>
          <a:p>
            <a:pPr indent="0" lvl="0" marL="0" rtl="0" algn="l">
              <a:spcBef>
                <a:spcPts val="500"/>
              </a:spcBef>
              <a:spcAft>
                <a:spcPts val="500"/>
              </a:spcAft>
              <a:buNone/>
            </a:pPr>
            <a:r>
              <a:t/>
            </a:r>
            <a:endParaRPr sz="1000">
              <a:solidFill>
                <a:schemeClr val="accent1"/>
              </a:solidFill>
              <a:latin typeface="Roboto"/>
              <a:ea typeface="Roboto"/>
              <a:cs typeface="Roboto"/>
              <a:sym typeface="Roboto"/>
            </a:endParaRPr>
          </a:p>
        </p:txBody>
      </p:sp>
      <p:sp>
        <p:nvSpPr>
          <p:cNvPr id="266" name="Google Shape;266;p43"/>
          <p:cNvSpPr txBox="1"/>
          <p:nvPr/>
        </p:nvSpPr>
        <p:spPr>
          <a:xfrm>
            <a:off x="1691675" y="3654398"/>
            <a:ext cx="1601100" cy="113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UK</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Automotive R&amp;D</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Geotab GmbH, Unit 3 </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Barnes Wallis Court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Wellington Rd, High Wycombe, HP12 3PS</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United Kingdom</a:t>
            </a:r>
            <a:endParaRPr sz="900">
              <a:solidFill>
                <a:schemeClr val="accent1"/>
              </a:solidFill>
              <a:latin typeface="Roboto"/>
              <a:ea typeface="Roboto"/>
              <a:cs typeface="Roboto"/>
              <a:sym typeface="Roboto"/>
            </a:endParaRPr>
          </a:p>
        </p:txBody>
      </p:sp>
      <p:sp>
        <p:nvSpPr>
          <p:cNvPr id="267" name="Google Shape;267;p43"/>
          <p:cNvSpPr txBox="1"/>
          <p:nvPr/>
        </p:nvSpPr>
        <p:spPr>
          <a:xfrm>
            <a:off x="311700" y="365440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UK</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75 Farringdon Road,</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London, EC1M 3PS</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United Kingdom</a:t>
            </a:r>
            <a:endParaRPr b="1" sz="900">
              <a:solidFill>
                <a:schemeClr val="accent1"/>
              </a:solidFill>
              <a:latin typeface="Roboto"/>
              <a:ea typeface="Roboto"/>
              <a:cs typeface="Roboto"/>
              <a:sym typeface="Roboto"/>
            </a:endParaRPr>
          </a:p>
        </p:txBody>
      </p:sp>
      <p:sp>
        <p:nvSpPr>
          <p:cNvPr id="268" name="Google Shape;268;p43"/>
          <p:cNvSpPr txBox="1"/>
          <p:nvPr/>
        </p:nvSpPr>
        <p:spPr>
          <a:xfrm>
            <a:off x="6060438"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Germany</a:t>
            </a:r>
            <a:endParaRPr b="1"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Kaiserstr. 100</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52134 Herzogenrath,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Germany</a:t>
            </a:r>
            <a:endParaRPr sz="900">
              <a:solidFill>
                <a:schemeClr val="accent1"/>
              </a:solidFill>
              <a:latin typeface="Roboto"/>
              <a:ea typeface="Roboto"/>
              <a:cs typeface="Roboto"/>
              <a:sym typeface="Roboto"/>
            </a:endParaRPr>
          </a:p>
        </p:txBody>
      </p:sp>
      <p:pic>
        <p:nvPicPr>
          <p:cNvPr id="269" name="Google Shape;269;p43"/>
          <p:cNvPicPr preferRelativeResize="0"/>
          <p:nvPr/>
        </p:nvPicPr>
        <p:blipFill rotWithShape="1">
          <a:blip r:embed="rId4">
            <a:alphaModFix/>
          </a:blip>
          <a:srcRect b="0" l="1559" r="1559" t="0"/>
          <a:stretch/>
        </p:blipFill>
        <p:spPr>
          <a:xfrm>
            <a:off x="7607749" y="1319571"/>
            <a:ext cx="195903" cy="254831"/>
          </a:xfrm>
          <a:prstGeom prst="rect">
            <a:avLst/>
          </a:prstGeom>
          <a:noFill/>
          <a:ln>
            <a:noFill/>
          </a:ln>
        </p:spPr>
      </p:pic>
      <p:sp>
        <p:nvSpPr>
          <p:cNvPr id="270" name="Google Shape;270;p43"/>
          <p:cNvSpPr txBox="1"/>
          <p:nvPr/>
        </p:nvSpPr>
        <p:spPr>
          <a:xfrm>
            <a:off x="7456408" y="365441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Australia</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Level 24 Westpac House,</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91 King William Street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Adelaide SA 5000</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Australia</a:t>
            </a:r>
            <a:endParaRPr sz="900">
              <a:solidFill>
                <a:schemeClr val="accent1"/>
              </a:solidFill>
              <a:latin typeface="Roboto"/>
              <a:ea typeface="Roboto"/>
              <a:cs typeface="Roboto"/>
              <a:sym typeface="Roboto"/>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 cover">
  <p:cSld name="BLANK_1_1">
    <p:spTree>
      <p:nvGrpSpPr>
        <p:cNvPr id="271" name="Shape 271"/>
        <p:cNvGrpSpPr/>
        <p:nvPr/>
      </p:nvGrpSpPr>
      <p:grpSpPr>
        <a:xfrm>
          <a:off x="0" y="0"/>
          <a:ext cx="0" cy="0"/>
          <a:chOff x="0" y="0"/>
          <a:chExt cx="0" cy="0"/>
        </a:xfrm>
      </p:grpSpPr>
      <p:sp>
        <p:nvSpPr>
          <p:cNvPr id="272" name="Google Shape;272;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73" name="Google Shape;273;p44"/>
          <p:cNvSpPr/>
          <p:nvPr/>
        </p:nvSpPr>
        <p:spPr>
          <a:xfrm>
            <a:off x="0" y="0"/>
            <a:ext cx="9144000" cy="5143500"/>
          </a:xfrm>
          <a:prstGeom prst="rect">
            <a:avLst/>
          </a:prstGeom>
          <a:solidFill>
            <a:srgbClr val="213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44"/>
          <p:cNvSpPr txBox="1"/>
          <p:nvPr/>
        </p:nvSpPr>
        <p:spPr>
          <a:xfrm>
            <a:off x="1521298" y="1988643"/>
            <a:ext cx="6101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2"/>
                </a:solidFill>
                <a:latin typeface="Roboto"/>
                <a:ea typeface="Roboto"/>
                <a:cs typeface="Roboto"/>
                <a:sym typeface="Roboto"/>
              </a:rPr>
              <a:t>Let’s stay connected</a:t>
            </a:r>
            <a:endParaRPr sz="3000">
              <a:solidFill>
                <a:schemeClr val="lt2"/>
              </a:solidFill>
              <a:latin typeface="Roboto"/>
              <a:ea typeface="Roboto"/>
              <a:cs typeface="Roboto"/>
              <a:sym typeface="Roboto"/>
            </a:endParaRPr>
          </a:p>
        </p:txBody>
      </p:sp>
      <p:pic>
        <p:nvPicPr>
          <p:cNvPr id="275" name="Google Shape;275;p44"/>
          <p:cNvPicPr preferRelativeResize="0"/>
          <p:nvPr/>
        </p:nvPicPr>
        <p:blipFill>
          <a:blip r:embed="rId2">
            <a:alphaModFix/>
          </a:blip>
          <a:stretch>
            <a:fillRect/>
          </a:stretch>
        </p:blipFill>
        <p:spPr>
          <a:xfrm>
            <a:off x="4018387" y="4547400"/>
            <a:ext cx="1107223" cy="148175"/>
          </a:xfrm>
          <a:prstGeom prst="rect">
            <a:avLst/>
          </a:prstGeom>
          <a:noFill/>
          <a:ln>
            <a:noFill/>
          </a:ln>
        </p:spPr>
      </p:pic>
      <p:grpSp>
        <p:nvGrpSpPr>
          <p:cNvPr id="276" name="Google Shape;276;p44"/>
          <p:cNvGrpSpPr/>
          <p:nvPr/>
        </p:nvGrpSpPr>
        <p:grpSpPr>
          <a:xfrm>
            <a:off x="3175325" y="2810664"/>
            <a:ext cx="2930044" cy="400234"/>
            <a:chOff x="2678420" y="2757892"/>
            <a:chExt cx="3695818" cy="504900"/>
          </a:xfrm>
        </p:grpSpPr>
        <p:pic>
          <p:nvPicPr>
            <p:cNvPr id="277" name="Google Shape;277;p44">
              <a:hlinkClick r:id="rId3"/>
            </p:cNvPr>
            <p:cNvPicPr preferRelativeResize="0"/>
            <p:nvPr/>
          </p:nvPicPr>
          <p:blipFill>
            <a:blip r:embed="rId4">
              <a:alphaModFix/>
            </a:blip>
            <a:stretch>
              <a:fillRect/>
            </a:stretch>
          </p:blipFill>
          <p:spPr>
            <a:xfrm>
              <a:off x="3492240" y="2906626"/>
              <a:ext cx="211296" cy="202114"/>
            </a:xfrm>
            <a:prstGeom prst="rect">
              <a:avLst/>
            </a:prstGeom>
            <a:noFill/>
            <a:ln>
              <a:noFill/>
            </a:ln>
          </p:spPr>
        </p:pic>
        <p:pic>
          <p:nvPicPr>
            <p:cNvPr id="278" name="Google Shape;278;p44">
              <a:hlinkClick r:id="rId5"/>
            </p:cNvPr>
            <p:cNvPicPr preferRelativeResize="0"/>
            <p:nvPr/>
          </p:nvPicPr>
          <p:blipFill>
            <a:blip r:embed="rId6">
              <a:alphaModFix/>
            </a:blip>
            <a:stretch>
              <a:fillRect/>
            </a:stretch>
          </p:blipFill>
          <p:spPr>
            <a:xfrm>
              <a:off x="3923609" y="2957729"/>
              <a:ext cx="211300" cy="151011"/>
            </a:xfrm>
            <a:prstGeom prst="rect">
              <a:avLst/>
            </a:prstGeom>
            <a:noFill/>
            <a:ln>
              <a:noFill/>
            </a:ln>
          </p:spPr>
        </p:pic>
        <p:pic>
          <p:nvPicPr>
            <p:cNvPr id="279" name="Google Shape;279;p44">
              <a:hlinkClick r:id="rId7"/>
            </p:cNvPr>
            <p:cNvPicPr preferRelativeResize="0"/>
            <p:nvPr/>
          </p:nvPicPr>
          <p:blipFill>
            <a:blip r:embed="rId8">
              <a:alphaModFix/>
            </a:blip>
            <a:stretch>
              <a:fillRect/>
            </a:stretch>
          </p:blipFill>
          <p:spPr>
            <a:xfrm>
              <a:off x="3048113" y="2932350"/>
              <a:ext cx="216196" cy="176391"/>
            </a:xfrm>
            <a:prstGeom prst="rect">
              <a:avLst/>
            </a:prstGeom>
            <a:noFill/>
            <a:ln>
              <a:noFill/>
            </a:ln>
          </p:spPr>
        </p:pic>
        <p:pic>
          <p:nvPicPr>
            <p:cNvPr id="280" name="Google Shape;280;p44">
              <a:hlinkClick r:id="rId9"/>
            </p:cNvPr>
            <p:cNvPicPr preferRelativeResize="0"/>
            <p:nvPr/>
          </p:nvPicPr>
          <p:blipFill>
            <a:blip r:embed="rId10">
              <a:alphaModFix/>
            </a:blip>
            <a:stretch>
              <a:fillRect/>
            </a:stretch>
          </p:blipFill>
          <p:spPr>
            <a:xfrm>
              <a:off x="2678420" y="2880290"/>
              <a:ext cx="118203" cy="228450"/>
            </a:xfrm>
            <a:prstGeom prst="rect">
              <a:avLst/>
            </a:prstGeom>
            <a:noFill/>
            <a:ln>
              <a:noFill/>
            </a:ln>
          </p:spPr>
        </p:pic>
        <p:sp>
          <p:nvSpPr>
            <p:cNvPr id="281" name="Google Shape;281;p44"/>
            <p:cNvSpPr txBox="1"/>
            <p:nvPr/>
          </p:nvSpPr>
          <p:spPr>
            <a:xfrm>
              <a:off x="5164637" y="2757892"/>
              <a:ext cx="1209600" cy="50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Roboto"/>
                  <a:ea typeface="Roboto"/>
                  <a:cs typeface="Roboto"/>
                  <a:sym typeface="Roboto"/>
                </a:rPr>
                <a:t>@geotab</a:t>
              </a:r>
              <a:endParaRPr>
                <a:solidFill>
                  <a:srgbClr val="FFFFFF"/>
                </a:solidFill>
                <a:latin typeface="Roboto"/>
                <a:ea typeface="Roboto"/>
                <a:cs typeface="Roboto"/>
                <a:sym typeface="Roboto"/>
              </a:endParaRPr>
            </a:p>
          </p:txBody>
        </p:sp>
        <p:cxnSp>
          <p:nvCxnSpPr>
            <p:cNvPr id="282" name="Google Shape;282;p44"/>
            <p:cNvCxnSpPr/>
            <p:nvPr/>
          </p:nvCxnSpPr>
          <p:spPr>
            <a:xfrm>
              <a:off x="4961080" y="2887368"/>
              <a:ext cx="0" cy="251100"/>
            </a:xfrm>
            <a:prstGeom prst="straightConnector1">
              <a:avLst/>
            </a:prstGeom>
            <a:noFill/>
            <a:ln cap="flat" cmpd="sng" w="9525">
              <a:solidFill>
                <a:srgbClr val="FFFFFF"/>
              </a:solidFill>
              <a:prstDash val="solid"/>
              <a:round/>
              <a:headEnd len="med" w="med" type="none"/>
              <a:tailEnd len="med" w="med" type="none"/>
            </a:ln>
          </p:spPr>
        </p:cxnSp>
        <p:pic>
          <p:nvPicPr>
            <p:cNvPr id="283" name="Google Shape;283;p44">
              <a:hlinkClick r:id="rId11"/>
            </p:cNvPr>
            <p:cNvPicPr preferRelativeResize="0"/>
            <p:nvPr/>
          </p:nvPicPr>
          <p:blipFill>
            <a:blip r:embed="rId12">
              <a:alphaModFix/>
            </a:blip>
            <a:stretch>
              <a:fillRect/>
            </a:stretch>
          </p:blipFill>
          <p:spPr>
            <a:xfrm>
              <a:off x="4354975" y="2917675"/>
              <a:ext cx="278797" cy="190500"/>
            </a:xfrm>
            <a:prstGeom prst="rect">
              <a:avLst/>
            </a:prstGeom>
            <a:noFill/>
            <a:ln>
              <a:noFill/>
            </a:ln>
          </p:spPr>
        </p:pic>
      </p:gr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esentation Title Slide">
  <p:cSld name="TITLE_1_4">
    <p:spTree>
      <p:nvGrpSpPr>
        <p:cNvPr id="284" name="Shape 284"/>
        <p:cNvGrpSpPr/>
        <p:nvPr/>
      </p:nvGrpSpPr>
      <p:grpSpPr>
        <a:xfrm>
          <a:off x="0" y="0"/>
          <a:ext cx="0" cy="0"/>
          <a:chOff x="0" y="0"/>
          <a:chExt cx="0" cy="0"/>
        </a:xfrm>
      </p:grpSpPr>
      <p:pic>
        <p:nvPicPr>
          <p:cNvPr id="285" name="Google Shape;285;p4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86" name="Google Shape;286;p45"/>
          <p:cNvSpPr txBox="1"/>
          <p:nvPr>
            <p:ph type="ctrTitle"/>
          </p:nvPr>
        </p:nvSpPr>
        <p:spPr>
          <a:xfrm>
            <a:off x="311700" y="445025"/>
            <a:ext cx="4367100" cy="747000"/>
          </a:xfrm>
          <a:prstGeom prst="rect">
            <a:avLst/>
          </a:prstGeom>
          <a:noFill/>
          <a:ln>
            <a:noFill/>
          </a:ln>
        </p:spPr>
        <p:txBody>
          <a:bodyPr anchorCtr="0" anchor="t" bIns="68575" lIns="68575" spcFirstLastPara="1" rIns="68575" wrap="square" tIns="68575">
            <a:noAutofit/>
          </a:bodyPr>
          <a:lstStyle>
            <a:lvl1pPr lvl="0">
              <a:lnSpc>
                <a:spcPct val="100000"/>
              </a:lnSpc>
              <a:spcBef>
                <a:spcPts val="0"/>
              </a:spcBef>
              <a:spcAft>
                <a:spcPts val="0"/>
              </a:spcAft>
              <a:buClr>
                <a:schemeClr val="accent2"/>
              </a:buClr>
              <a:buSzPts val="3800"/>
              <a:buNone/>
              <a:defRPr sz="3800">
                <a:solidFill>
                  <a:schemeClr val="accent2"/>
                </a:solidFill>
              </a:defRPr>
            </a:lvl1pPr>
            <a:lvl2pPr lvl="1">
              <a:lnSpc>
                <a:spcPct val="100000"/>
              </a:lnSpc>
              <a:spcBef>
                <a:spcPts val="0"/>
              </a:spcBef>
              <a:spcAft>
                <a:spcPts val="0"/>
              </a:spcAft>
              <a:buClr>
                <a:schemeClr val="accent2"/>
              </a:buClr>
              <a:buSzPts val="3900"/>
              <a:buNone/>
              <a:defRPr sz="5200">
                <a:solidFill>
                  <a:schemeClr val="accent2"/>
                </a:solidFill>
              </a:defRPr>
            </a:lvl2pPr>
            <a:lvl3pPr lvl="2">
              <a:lnSpc>
                <a:spcPct val="100000"/>
              </a:lnSpc>
              <a:spcBef>
                <a:spcPts val="0"/>
              </a:spcBef>
              <a:spcAft>
                <a:spcPts val="0"/>
              </a:spcAft>
              <a:buClr>
                <a:schemeClr val="accent2"/>
              </a:buClr>
              <a:buSzPts val="3900"/>
              <a:buNone/>
              <a:defRPr sz="5200">
                <a:solidFill>
                  <a:schemeClr val="accent2"/>
                </a:solidFill>
              </a:defRPr>
            </a:lvl3pPr>
            <a:lvl4pPr lvl="3">
              <a:lnSpc>
                <a:spcPct val="100000"/>
              </a:lnSpc>
              <a:spcBef>
                <a:spcPts val="0"/>
              </a:spcBef>
              <a:spcAft>
                <a:spcPts val="0"/>
              </a:spcAft>
              <a:buClr>
                <a:schemeClr val="accent2"/>
              </a:buClr>
              <a:buSzPts val="3900"/>
              <a:buNone/>
              <a:defRPr sz="5200">
                <a:solidFill>
                  <a:schemeClr val="accent2"/>
                </a:solidFill>
              </a:defRPr>
            </a:lvl4pPr>
            <a:lvl5pPr lvl="4">
              <a:lnSpc>
                <a:spcPct val="100000"/>
              </a:lnSpc>
              <a:spcBef>
                <a:spcPts val="0"/>
              </a:spcBef>
              <a:spcAft>
                <a:spcPts val="0"/>
              </a:spcAft>
              <a:buClr>
                <a:schemeClr val="accent2"/>
              </a:buClr>
              <a:buSzPts val="3900"/>
              <a:buNone/>
              <a:defRPr sz="5200">
                <a:solidFill>
                  <a:schemeClr val="accent2"/>
                </a:solidFill>
              </a:defRPr>
            </a:lvl5pPr>
            <a:lvl6pPr lvl="5">
              <a:lnSpc>
                <a:spcPct val="100000"/>
              </a:lnSpc>
              <a:spcBef>
                <a:spcPts val="0"/>
              </a:spcBef>
              <a:spcAft>
                <a:spcPts val="0"/>
              </a:spcAft>
              <a:buClr>
                <a:schemeClr val="accent2"/>
              </a:buClr>
              <a:buSzPts val="3900"/>
              <a:buNone/>
              <a:defRPr sz="5200">
                <a:solidFill>
                  <a:schemeClr val="accent2"/>
                </a:solidFill>
              </a:defRPr>
            </a:lvl6pPr>
            <a:lvl7pPr lvl="6">
              <a:lnSpc>
                <a:spcPct val="100000"/>
              </a:lnSpc>
              <a:spcBef>
                <a:spcPts val="0"/>
              </a:spcBef>
              <a:spcAft>
                <a:spcPts val="0"/>
              </a:spcAft>
              <a:buClr>
                <a:schemeClr val="accent2"/>
              </a:buClr>
              <a:buSzPts val="3900"/>
              <a:buNone/>
              <a:defRPr sz="5200">
                <a:solidFill>
                  <a:schemeClr val="accent2"/>
                </a:solidFill>
              </a:defRPr>
            </a:lvl7pPr>
            <a:lvl8pPr lvl="7">
              <a:lnSpc>
                <a:spcPct val="100000"/>
              </a:lnSpc>
              <a:spcBef>
                <a:spcPts val="0"/>
              </a:spcBef>
              <a:spcAft>
                <a:spcPts val="0"/>
              </a:spcAft>
              <a:buClr>
                <a:schemeClr val="accent2"/>
              </a:buClr>
              <a:buSzPts val="3900"/>
              <a:buNone/>
              <a:defRPr sz="5200">
                <a:solidFill>
                  <a:schemeClr val="accent2"/>
                </a:solidFill>
              </a:defRPr>
            </a:lvl8pPr>
            <a:lvl9pPr lvl="8">
              <a:lnSpc>
                <a:spcPct val="100000"/>
              </a:lnSpc>
              <a:spcBef>
                <a:spcPts val="0"/>
              </a:spcBef>
              <a:spcAft>
                <a:spcPts val="0"/>
              </a:spcAft>
              <a:buClr>
                <a:schemeClr val="accent2"/>
              </a:buClr>
              <a:buSzPts val="3900"/>
              <a:buNone/>
              <a:defRPr sz="5200">
                <a:solidFill>
                  <a:schemeClr val="accent2"/>
                </a:solidFill>
              </a:defRPr>
            </a:lvl9pPr>
          </a:lstStyle>
          <a:p/>
        </p:txBody>
      </p:sp>
      <p:sp>
        <p:nvSpPr>
          <p:cNvPr id="287" name="Google Shape;287;p45"/>
          <p:cNvSpPr txBox="1"/>
          <p:nvPr>
            <p:ph idx="1" type="subTitle"/>
          </p:nvPr>
        </p:nvSpPr>
        <p:spPr>
          <a:xfrm>
            <a:off x="311700" y="1849275"/>
            <a:ext cx="3967500" cy="420600"/>
          </a:xfrm>
          <a:prstGeom prst="rect">
            <a:avLst/>
          </a:prstGeom>
          <a:noFill/>
          <a:ln>
            <a:noFill/>
          </a:ln>
        </p:spPr>
        <p:txBody>
          <a:bodyPr anchorCtr="0" anchor="t" bIns="68575" lIns="68575" spcFirstLastPara="1" rIns="68575" wrap="square" tIns="68575">
            <a:noAutofit/>
          </a:bodyPr>
          <a:lstStyle>
            <a:lvl1pPr lvl="0">
              <a:lnSpc>
                <a:spcPct val="100000"/>
              </a:lnSpc>
              <a:spcBef>
                <a:spcPts val="0"/>
              </a:spcBef>
              <a:spcAft>
                <a:spcPts val="0"/>
              </a:spcAft>
              <a:buClr>
                <a:schemeClr val="accent2"/>
              </a:buClr>
              <a:buSzPts val="1800"/>
              <a:buNone/>
              <a:defRPr sz="1800">
                <a:solidFill>
                  <a:schemeClr val="accent2"/>
                </a:solidFill>
              </a:defRPr>
            </a:lvl1pPr>
            <a:lvl2pPr lvl="1">
              <a:lnSpc>
                <a:spcPct val="100000"/>
              </a:lnSpc>
              <a:spcBef>
                <a:spcPts val="0"/>
              </a:spcBef>
              <a:spcAft>
                <a:spcPts val="0"/>
              </a:spcAft>
              <a:buClr>
                <a:schemeClr val="accent2"/>
              </a:buClr>
              <a:buSzPts val="1400"/>
              <a:buNone/>
              <a:defRPr>
                <a:solidFill>
                  <a:schemeClr val="accent2"/>
                </a:solidFill>
              </a:defRPr>
            </a:lvl2pPr>
            <a:lvl3pPr lvl="2">
              <a:lnSpc>
                <a:spcPct val="100000"/>
              </a:lnSpc>
              <a:spcBef>
                <a:spcPts val="0"/>
              </a:spcBef>
              <a:spcAft>
                <a:spcPts val="0"/>
              </a:spcAft>
              <a:buClr>
                <a:schemeClr val="accent2"/>
              </a:buClr>
              <a:buSzPts val="1800"/>
              <a:buNone/>
              <a:defRPr sz="1800">
                <a:solidFill>
                  <a:schemeClr val="accent2"/>
                </a:solidFill>
              </a:defRPr>
            </a:lvl3pPr>
            <a:lvl4pPr lvl="3">
              <a:lnSpc>
                <a:spcPct val="100000"/>
              </a:lnSpc>
              <a:spcBef>
                <a:spcPts val="0"/>
              </a:spcBef>
              <a:spcAft>
                <a:spcPts val="0"/>
              </a:spcAft>
              <a:buClr>
                <a:schemeClr val="accent2"/>
              </a:buClr>
              <a:buSzPts val="1800"/>
              <a:buNone/>
              <a:defRPr sz="1800">
                <a:solidFill>
                  <a:schemeClr val="accent2"/>
                </a:solidFill>
              </a:defRPr>
            </a:lvl4pPr>
            <a:lvl5pPr lvl="4">
              <a:lnSpc>
                <a:spcPct val="100000"/>
              </a:lnSpc>
              <a:spcBef>
                <a:spcPts val="0"/>
              </a:spcBef>
              <a:spcAft>
                <a:spcPts val="0"/>
              </a:spcAft>
              <a:buClr>
                <a:schemeClr val="accent2"/>
              </a:buClr>
              <a:buSzPts val="1800"/>
              <a:buNone/>
              <a:defRPr sz="1800">
                <a:solidFill>
                  <a:schemeClr val="accent2"/>
                </a:solidFill>
              </a:defRPr>
            </a:lvl5pPr>
            <a:lvl6pPr lvl="5">
              <a:lnSpc>
                <a:spcPct val="100000"/>
              </a:lnSpc>
              <a:spcBef>
                <a:spcPts val="0"/>
              </a:spcBef>
              <a:spcAft>
                <a:spcPts val="0"/>
              </a:spcAft>
              <a:buClr>
                <a:schemeClr val="accent2"/>
              </a:buClr>
              <a:buSzPts val="1800"/>
              <a:buNone/>
              <a:defRPr sz="1800">
                <a:solidFill>
                  <a:schemeClr val="accent2"/>
                </a:solidFill>
              </a:defRPr>
            </a:lvl6pPr>
            <a:lvl7pPr lvl="6">
              <a:lnSpc>
                <a:spcPct val="100000"/>
              </a:lnSpc>
              <a:spcBef>
                <a:spcPts val="0"/>
              </a:spcBef>
              <a:spcAft>
                <a:spcPts val="0"/>
              </a:spcAft>
              <a:buClr>
                <a:schemeClr val="accent2"/>
              </a:buClr>
              <a:buSzPts val="1800"/>
              <a:buNone/>
              <a:defRPr sz="1800">
                <a:solidFill>
                  <a:schemeClr val="accent2"/>
                </a:solidFill>
              </a:defRPr>
            </a:lvl7pPr>
            <a:lvl8pPr lvl="7">
              <a:lnSpc>
                <a:spcPct val="100000"/>
              </a:lnSpc>
              <a:spcBef>
                <a:spcPts val="0"/>
              </a:spcBef>
              <a:spcAft>
                <a:spcPts val="0"/>
              </a:spcAft>
              <a:buClr>
                <a:schemeClr val="accent2"/>
              </a:buClr>
              <a:buSzPts val="1800"/>
              <a:buNone/>
              <a:defRPr sz="1800">
                <a:solidFill>
                  <a:schemeClr val="accent2"/>
                </a:solidFill>
              </a:defRPr>
            </a:lvl8pPr>
            <a:lvl9pPr lvl="8">
              <a:lnSpc>
                <a:spcPct val="100000"/>
              </a:lnSpc>
              <a:spcBef>
                <a:spcPts val="0"/>
              </a:spcBef>
              <a:spcAft>
                <a:spcPts val="0"/>
              </a:spcAft>
              <a:buClr>
                <a:schemeClr val="accent2"/>
              </a:buClr>
              <a:buSzPts val="1800"/>
              <a:buNone/>
              <a:defRPr sz="1800">
                <a:solidFill>
                  <a:schemeClr val="accent2"/>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2">
    <p:spTree>
      <p:nvGrpSpPr>
        <p:cNvPr id="288" name="Shape 288"/>
        <p:cNvGrpSpPr/>
        <p:nvPr/>
      </p:nvGrpSpPr>
      <p:grpSpPr>
        <a:xfrm>
          <a:off x="0" y="0"/>
          <a:ext cx="0" cy="0"/>
          <a:chOff x="0" y="0"/>
          <a:chExt cx="0" cy="0"/>
        </a:xfrm>
      </p:grpSpPr>
      <p:sp>
        <p:nvSpPr>
          <p:cNvPr id="289" name="Google Shape;289;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solidFill>
                <a:schemeClr val="dk1"/>
              </a:solidFill>
            </a:endParaRPr>
          </a:p>
        </p:txBody>
      </p:sp>
      <p:sp>
        <p:nvSpPr>
          <p:cNvPr id="290" name="Google Shape;290;p46"/>
          <p:cNvSpPr txBox="1"/>
          <p:nvPr>
            <p:ph type="title"/>
          </p:nvPr>
        </p:nvSpPr>
        <p:spPr>
          <a:xfrm>
            <a:off x="353861" y="264817"/>
            <a:ext cx="8209500" cy="5727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SzPts val="2400"/>
              <a:buNone/>
              <a:defRPr i="0" u="none" cap="none" strike="noStrike"/>
            </a:lvl1pPr>
            <a:lvl2pPr lvl="1" algn="l">
              <a:lnSpc>
                <a:spcPct val="100000"/>
              </a:lnSpc>
              <a:spcBef>
                <a:spcPts val="0"/>
              </a:spcBef>
              <a:spcAft>
                <a:spcPts val="0"/>
              </a:spcAft>
              <a:buClr>
                <a:schemeClr val="lt2"/>
              </a:buClr>
              <a:buSzPts val="2400"/>
              <a:buNone/>
              <a:defRPr>
                <a:solidFill>
                  <a:schemeClr val="lt2"/>
                </a:solidFill>
              </a:defRPr>
            </a:lvl2pPr>
            <a:lvl3pPr lvl="2" algn="l">
              <a:lnSpc>
                <a:spcPct val="100000"/>
              </a:lnSpc>
              <a:spcBef>
                <a:spcPts val="0"/>
              </a:spcBef>
              <a:spcAft>
                <a:spcPts val="0"/>
              </a:spcAft>
              <a:buClr>
                <a:schemeClr val="lt2"/>
              </a:buClr>
              <a:buSzPts val="2400"/>
              <a:buNone/>
              <a:defRPr>
                <a:solidFill>
                  <a:schemeClr val="lt2"/>
                </a:solidFill>
              </a:defRPr>
            </a:lvl3pPr>
            <a:lvl4pPr lvl="3" algn="l">
              <a:lnSpc>
                <a:spcPct val="100000"/>
              </a:lnSpc>
              <a:spcBef>
                <a:spcPts val="0"/>
              </a:spcBef>
              <a:spcAft>
                <a:spcPts val="0"/>
              </a:spcAft>
              <a:buClr>
                <a:schemeClr val="lt2"/>
              </a:buClr>
              <a:buSzPts val="2400"/>
              <a:buNone/>
              <a:defRPr>
                <a:solidFill>
                  <a:schemeClr val="lt2"/>
                </a:solidFill>
              </a:defRPr>
            </a:lvl4pPr>
            <a:lvl5pPr lvl="4" algn="l">
              <a:lnSpc>
                <a:spcPct val="100000"/>
              </a:lnSpc>
              <a:spcBef>
                <a:spcPts val="0"/>
              </a:spcBef>
              <a:spcAft>
                <a:spcPts val="0"/>
              </a:spcAft>
              <a:buClr>
                <a:schemeClr val="lt2"/>
              </a:buClr>
              <a:buSzPts val="2400"/>
              <a:buNone/>
              <a:defRPr>
                <a:solidFill>
                  <a:schemeClr val="lt2"/>
                </a:solidFill>
              </a:defRPr>
            </a:lvl5pPr>
            <a:lvl6pPr lvl="5" algn="l">
              <a:lnSpc>
                <a:spcPct val="100000"/>
              </a:lnSpc>
              <a:spcBef>
                <a:spcPts val="0"/>
              </a:spcBef>
              <a:spcAft>
                <a:spcPts val="0"/>
              </a:spcAft>
              <a:buClr>
                <a:schemeClr val="lt2"/>
              </a:buClr>
              <a:buSzPts val="2400"/>
              <a:buNone/>
              <a:defRPr>
                <a:solidFill>
                  <a:schemeClr val="lt2"/>
                </a:solidFill>
              </a:defRPr>
            </a:lvl6pPr>
            <a:lvl7pPr lvl="6" algn="l">
              <a:lnSpc>
                <a:spcPct val="100000"/>
              </a:lnSpc>
              <a:spcBef>
                <a:spcPts val="0"/>
              </a:spcBef>
              <a:spcAft>
                <a:spcPts val="0"/>
              </a:spcAft>
              <a:buClr>
                <a:schemeClr val="lt2"/>
              </a:buClr>
              <a:buSzPts val="2400"/>
              <a:buNone/>
              <a:defRPr>
                <a:solidFill>
                  <a:schemeClr val="lt2"/>
                </a:solidFill>
              </a:defRPr>
            </a:lvl7pPr>
            <a:lvl8pPr lvl="7" algn="l">
              <a:lnSpc>
                <a:spcPct val="100000"/>
              </a:lnSpc>
              <a:spcBef>
                <a:spcPts val="0"/>
              </a:spcBef>
              <a:spcAft>
                <a:spcPts val="0"/>
              </a:spcAft>
              <a:buClr>
                <a:schemeClr val="lt2"/>
              </a:buClr>
              <a:buSzPts val="2400"/>
              <a:buNone/>
              <a:defRPr>
                <a:solidFill>
                  <a:schemeClr val="lt2"/>
                </a:solidFill>
              </a:defRPr>
            </a:lvl8pPr>
            <a:lvl9pPr lvl="8" algn="l">
              <a:lnSpc>
                <a:spcPct val="100000"/>
              </a:lnSpc>
              <a:spcBef>
                <a:spcPts val="0"/>
              </a:spcBef>
              <a:spcAft>
                <a:spcPts val="0"/>
              </a:spcAft>
              <a:buClr>
                <a:schemeClr val="lt2"/>
              </a:buClr>
              <a:buSzPts val="2400"/>
              <a:buNone/>
              <a:defRPr>
                <a:solidFill>
                  <a:schemeClr val="lt2"/>
                </a:solidFil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2">
  <p:cSld name="CUSTOM_1_1">
    <p:spTree>
      <p:nvGrpSpPr>
        <p:cNvPr id="291" name="Shape 291"/>
        <p:cNvGrpSpPr/>
        <p:nvPr/>
      </p:nvGrpSpPr>
      <p:grpSpPr>
        <a:xfrm>
          <a:off x="0" y="0"/>
          <a:ext cx="0" cy="0"/>
          <a:chOff x="0" y="0"/>
          <a:chExt cx="0" cy="0"/>
        </a:xfrm>
      </p:grpSpPr>
      <p:sp>
        <p:nvSpPr>
          <p:cNvPr id="292" name="Google Shape;292;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293" name="Google Shape;293;p47"/>
          <p:cNvSpPr txBox="1"/>
          <p:nvPr>
            <p:ph idx="1" type="body"/>
          </p:nvPr>
        </p:nvSpPr>
        <p:spPr>
          <a:xfrm>
            <a:off x="311700" y="1057746"/>
            <a:ext cx="40743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
        <p:nvSpPr>
          <p:cNvPr id="294" name="Google Shape;294;p47"/>
          <p:cNvSpPr txBox="1"/>
          <p:nvPr>
            <p:ph idx="2" type="body"/>
          </p:nvPr>
        </p:nvSpPr>
        <p:spPr>
          <a:xfrm>
            <a:off x="4757905" y="1057746"/>
            <a:ext cx="40743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295" name="Google Shape;295;p47"/>
          <p:cNvPicPr preferRelativeResize="0"/>
          <p:nvPr/>
        </p:nvPicPr>
        <p:blipFill>
          <a:blip r:embed="rId2">
            <a:alphaModFix/>
          </a:blip>
          <a:stretch>
            <a:fillRect/>
          </a:stretch>
        </p:blipFill>
        <p:spPr>
          <a:xfrm>
            <a:off x="0" y="0"/>
            <a:ext cx="9144003" cy="178594"/>
          </a:xfrm>
          <a:prstGeom prst="rect">
            <a:avLst/>
          </a:prstGeom>
          <a:noFill/>
          <a:ln>
            <a:noFill/>
          </a:ln>
        </p:spPr>
      </p:pic>
      <p:sp>
        <p:nvSpPr>
          <p:cNvPr id="296" name="Google Shape;296;p47"/>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
        <p:nvSpPr>
          <p:cNvPr id="297" name="Google Shape;297;p47"/>
          <p:cNvSpPr txBox="1"/>
          <p:nvPr/>
        </p:nvSpPr>
        <p:spPr>
          <a:xfrm>
            <a:off x="6787521" y="47537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r>
              <a:rPr lang="en" sz="800">
                <a:solidFill>
                  <a:srgbClr val="CFD5DC"/>
                </a:solidFill>
                <a:latin typeface="Roboto"/>
                <a:ea typeface="Roboto"/>
                <a:cs typeface="Roboto"/>
                <a:sym typeface="Roboto"/>
              </a:rPr>
              <a:t>© 2021 Geotab Inc. All Rights Reserved  |   </a:t>
            </a:r>
            <a:fld id="{00000000-1234-1234-1234-123412341234}" type="slidenum">
              <a:rPr lang="en" sz="800">
                <a:solidFill>
                  <a:srgbClr val="CFD5DC"/>
                </a:solidFill>
              </a:rPr>
              <a:t>‹#›</a:t>
            </a:fld>
            <a:endParaRPr sz="800">
              <a:solidFill>
                <a:srgbClr val="CFD5DC"/>
              </a:solidFill>
            </a:endParaRPr>
          </a:p>
        </p:txBody>
      </p:sp>
    </p:spTree>
  </p:cSld>
  <p:clrMapOvr>
    <a:masterClrMapping/>
  </p:clrMapOvr>
  <p:extLst>
    <p:ext uri="{DCECCB84-F9BA-43D5-87BE-67443E8EF086}">
      <p15:sldGuideLst>
        <p15:guide id="1" orient="horz" pos="1620">
          <p15:clr>
            <a:srgbClr val="F9AD4C"/>
          </p15:clr>
        </p15:guide>
        <p15:guide id="2" pos="5640">
          <p15:clr>
            <a:srgbClr val="F9AD4C"/>
          </p15:clr>
        </p15:guide>
      </p15:sldGuideLst>
    </p:ext>
  </p:extLs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1">
  <p:cSld name="SECTION_HEADER_1_1_2_1_1_2">
    <p:spTree>
      <p:nvGrpSpPr>
        <p:cNvPr id="298" name="Shape 298"/>
        <p:cNvGrpSpPr/>
        <p:nvPr/>
      </p:nvGrpSpPr>
      <p:grpSpPr>
        <a:xfrm>
          <a:off x="0" y="0"/>
          <a:ext cx="0" cy="0"/>
          <a:chOff x="0" y="0"/>
          <a:chExt cx="0" cy="0"/>
        </a:xfrm>
      </p:grpSpPr>
      <p:sp>
        <p:nvSpPr>
          <p:cNvPr id="299" name="Google Shape;299;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00" name="Google Shape;300;p48"/>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48"/>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302" name="Google Shape;302;p48"/>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1 1">
  <p:cSld name="SECTION_HEADER_1_1_2_1_1_3">
    <p:spTree>
      <p:nvGrpSpPr>
        <p:cNvPr id="303" name="Shape 303"/>
        <p:cNvGrpSpPr/>
        <p:nvPr/>
      </p:nvGrpSpPr>
      <p:grpSpPr>
        <a:xfrm>
          <a:off x="0" y="0"/>
          <a:ext cx="0" cy="0"/>
          <a:chOff x="0" y="0"/>
          <a:chExt cx="0" cy="0"/>
        </a:xfrm>
      </p:grpSpPr>
      <p:sp>
        <p:nvSpPr>
          <p:cNvPr id="304" name="Google Shape;304;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05" name="Google Shape;305;p49"/>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9"/>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307" name="Google Shape;307;p49"/>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1 2">
  <p:cSld name="SECTION_HEADER_1_1_2_1_1_4">
    <p:spTree>
      <p:nvGrpSpPr>
        <p:cNvPr id="308" name="Shape 308"/>
        <p:cNvGrpSpPr/>
        <p:nvPr/>
      </p:nvGrpSpPr>
      <p:grpSpPr>
        <a:xfrm>
          <a:off x="0" y="0"/>
          <a:ext cx="0" cy="0"/>
          <a:chOff x="0" y="0"/>
          <a:chExt cx="0" cy="0"/>
        </a:xfrm>
      </p:grpSpPr>
      <p:sp>
        <p:nvSpPr>
          <p:cNvPr id="309" name="Google Shape;309;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10" name="Google Shape;310;p50"/>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50"/>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312" name="Google Shape;312;p50"/>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p:cSld name="CUSTOM_4">
    <p:spTree>
      <p:nvGrpSpPr>
        <p:cNvPr id="313" name="Shape 313"/>
        <p:cNvGrpSpPr/>
        <p:nvPr/>
      </p:nvGrpSpPr>
      <p:grpSpPr>
        <a:xfrm>
          <a:off x="0" y="0"/>
          <a:ext cx="0" cy="0"/>
          <a:chOff x="0" y="0"/>
          <a:chExt cx="0" cy="0"/>
        </a:xfrm>
      </p:grpSpPr>
      <p:sp>
        <p:nvSpPr>
          <p:cNvPr id="314" name="Google Shape;314;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15" name="Google Shape;315;p51"/>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316" name="Google Shape;316;p51"/>
          <p:cNvPicPr preferRelativeResize="0"/>
          <p:nvPr/>
        </p:nvPicPr>
        <p:blipFill>
          <a:blip r:embed="rId2">
            <a:alphaModFix/>
          </a:blip>
          <a:stretch>
            <a:fillRect/>
          </a:stretch>
        </p:blipFill>
        <p:spPr>
          <a:xfrm>
            <a:off x="0" y="0"/>
            <a:ext cx="9144003" cy="178594"/>
          </a:xfrm>
          <a:prstGeom prst="rect">
            <a:avLst/>
          </a:prstGeom>
          <a:noFill/>
          <a:ln>
            <a:noFill/>
          </a:ln>
        </p:spPr>
      </p:pic>
      <p:sp>
        <p:nvSpPr>
          <p:cNvPr id="317" name="Google Shape;317;p51"/>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1">
  <p:cSld name="CUSTOM_5">
    <p:spTree>
      <p:nvGrpSpPr>
        <p:cNvPr id="318" name="Shape 318"/>
        <p:cNvGrpSpPr/>
        <p:nvPr/>
      </p:nvGrpSpPr>
      <p:grpSpPr>
        <a:xfrm>
          <a:off x="0" y="0"/>
          <a:ext cx="0" cy="0"/>
          <a:chOff x="0" y="0"/>
          <a:chExt cx="0" cy="0"/>
        </a:xfrm>
      </p:grpSpPr>
      <p:sp>
        <p:nvSpPr>
          <p:cNvPr id="319" name="Google Shape;319;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20" name="Google Shape;320;p52"/>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321" name="Google Shape;321;p52"/>
          <p:cNvPicPr preferRelativeResize="0"/>
          <p:nvPr/>
        </p:nvPicPr>
        <p:blipFill>
          <a:blip r:embed="rId2">
            <a:alphaModFix/>
          </a:blip>
          <a:stretch>
            <a:fillRect/>
          </a:stretch>
        </p:blipFill>
        <p:spPr>
          <a:xfrm>
            <a:off x="0" y="0"/>
            <a:ext cx="9144003" cy="178594"/>
          </a:xfrm>
          <a:prstGeom prst="rect">
            <a:avLst/>
          </a:prstGeom>
          <a:noFill/>
          <a:ln>
            <a:noFill/>
          </a:ln>
        </p:spPr>
      </p:pic>
      <p:sp>
        <p:nvSpPr>
          <p:cNvPr id="322" name="Google Shape;322;p52"/>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2">
  <p:cSld name="CUSTOM_6">
    <p:spTree>
      <p:nvGrpSpPr>
        <p:cNvPr id="323" name="Shape 323"/>
        <p:cNvGrpSpPr/>
        <p:nvPr/>
      </p:nvGrpSpPr>
      <p:grpSpPr>
        <a:xfrm>
          <a:off x="0" y="0"/>
          <a:ext cx="0" cy="0"/>
          <a:chOff x="0" y="0"/>
          <a:chExt cx="0" cy="0"/>
        </a:xfrm>
      </p:grpSpPr>
      <p:sp>
        <p:nvSpPr>
          <p:cNvPr id="324" name="Google Shape;324;p5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25" name="Google Shape;325;p53"/>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326" name="Google Shape;326;p53"/>
          <p:cNvPicPr preferRelativeResize="0"/>
          <p:nvPr/>
        </p:nvPicPr>
        <p:blipFill>
          <a:blip r:embed="rId2">
            <a:alphaModFix/>
          </a:blip>
          <a:stretch>
            <a:fillRect/>
          </a:stretch>
        </p:blipFill>
        <p:spPr>
          <a:xfrm>
            <a:off x="0" y="0"/>
            <a:ext cx="9144003" cy="178594"/>
          </a:xfrm>
          <a:prstGeom prst="rect">
            <a:avLst/>
          </a:prstGeom>
          <a:noFill/>
          <a:ln>
            <a:noFill/>
          </a:ln>
        </p:spPr>
      </p:pic>
      <p:sp>
        <p:nvSpPr>
          <p:cNvPr id="327" name="Google Shape;327;p53"/>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3">
  <p:cSld name="CUSTOM_7">
    <p:spTree>
      <p:nvGrpSpPr>
        <p:cNvPr id="328" name="Shape 328"/>
        <p:cNvGrpSpPr/>
        <p:nvPr/>
      </p:nvGrpSpPr>
      <p:grpSpPr>
        <a:xfrm>
          <a:off x="0" y="0"/>
          <a:ext cx="0" cy="0"/>
          <a:chOff x="0" y="0"/>
          <a:chExt cx="0" cy="0"/>
        </a:xfrm>
      </p:grpSpPr>
      <p:sp>
        <p:nvSpPr>
          <p:cNvPr id="329" name="Google Shape;329;p5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30" name="Google Shape;330;p54"/>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331" name="Google Shape;331;p54"/>
          <p:cNvPicPr preferRelativeResize="0"/>
          <p:nvPr/>
        </p:nvPicPr>
        <p:blipFill>
          <a:blip r:embed="rId2">
            <a:alphaModFix/>
          </a:blip>
          <a:stretch>
            <a:fillRect/>
          </a:stretch>
        </p:blipFill>
        <p:spPr>
          <a:xfrm>
            <a:off x="0" y="0"/>
            <a:ext cx="9144003" cy="178594"/>
          </a:xfrm>
          <a:prstGeom prst="rect">
            <a:avLst/>
          </a:prstGeom>
          <a:noFill/>
          <a:ln>
            <a:noFill/>
          </a:ln>
        </p:spPr>
      </p:pic>
      <p:sp>
        <p:nvSpPr>
          <p:cNvPr id="332" name="Google Shape;332;p54"/>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4">
  <p:cSld name="CUSTOM_8">
    <p:spTree>
      <p:nvGrpSpPr>
        <p:cNvPr id="333" name="Shape 333"/>
        <p:cNvGrpSpPr/>
        <p:nvPr/>
      </p:nvGrpSpPr>
      <p:grpSpPr>
        <a:xfrm>
          <a:off x="0" y="0"/>
          <a:ext cx="0" cy="0"/>
          <a:chOff x="0" y="0"/>
          <a:chExt cx="0" cy="0"/>
        </a:xfrm>
      </p:grpSpPr>
      <p:sp>
        <p:nvSpPr>
          <p:cNvPr id="334" name="Google Shape;334;p5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35" name="Google Shape;335;p55"/>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336" name="Google Shape;336;p55"/>
          <p:cNvPicPr preferRelativeResize="0"/>
          <p:nvPr/>
        </p:nvPicPr>
        <p:blipFill>
          <a:blip r:embed="rId2">
            <a:alphaModFix/>
          </a:blip>
          <a:stretch>
            <a:fillRect/>
          </a:stretch>
        </p:blipFill>
        <p:spPr>
          <a:xfrm>
            <a:off x="0" y="0"/>
            <a:ext cx="9144003" cy="178594"/>
          </a:xfrm>
          <a:prstGeom prst="rect">
            <a:avLst/>
          </a:prstGeom>
          <a:noFill/>
          <a:ln>
            <a:noFill/>
          </a:ln>
        </p:spPr>
      </p:pic>
      <p:sp>
        <p:nvSpPr>
          <p:cNvPr id="337" name="Google Shape;337;p55"/>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5">
  <p:cSld name="CUSTOM_9">
    <p:spTree>
      <p:nvGrpSpPr>
        <p:cNvPr id="338" name="Shape 338"/>
        <p:cNvGrpSpPr/>
        <p:nvPr/>
      </p:nvGrpSpPr>
      <p:grpSpPr>
        <a:xfrm>
          <a:off x="0" y="0"/>
          <a:ext cx="0" cy="0"/>
          <a:chOff x="0" y="0"/>
          <a:chExt cx="0" cy="0"/>
        </a:xfrm>
      </p:grpSpPr>
      <p:sp>
        <p:nvSpPr>
          <p:cNvPr id="339" name="Google Shape;339;p5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40" name="Google Shape;340;p56"/>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341" name="Google Shape;341;p56"/>
          <p:cNvPicPr preferRelativeResize="0"/>
          <p:nvPr/>
        </p:nvPicPr>
        <p:blipFill>
          <a:blip r:embed="rId2">
            <a:alphaModFix/>
          </a:blip>
          <a:stretch>
            <a:fillRect/>
          </a:stretch>
        </p:blipFill>
        <p:spPr>
          <a:xfrm>
            <a:off x="0" y="0"/>
            <a:ext cx="9144003" cy="178594"/>
          </a:xfrm>
          <a:prstGeom prst="rect">
            <a:avLst/>
          </a:prstGeom>
          <a:noFill/>
          <a:ln>
            <a:noFill/>
          </a:ln>
        </p:spPr>
      </p:pic>
      <p:sp>
        <p:nvSpPr>
          <p:cNvPr id="342" name="Google Shape;342;p56"/>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2">
    <p:spTree>
      <p:nvGrpSpPr>
        <p:cNvPr id="343" name="Shape 343"/>
        <p:cNvGrpSpPr/>
        <p:nvPr/>
      </p:nvGrpSpPr>
      <p:grpSpPr>
        <a:xfrm>
          <a:off x="0" y="0"/>
          <a:ext cx="0" cy="0"/>
          <a:chOff x="0" y="0"/>
          <a:chExt cx="0" cy="0"/>
        </a:xfrm>
      </p:grpSpPr>
      <p:sp>
        <p:nvSpPr>
          <p:cNvPr id="344" name="Google Shape;344;p57"/>
          <p:cNvSpPr txBox="1"/>
          <p:nvPr>
            <p:ph type="title"/>
          </p:nvPr>
        </p:nvSpPr>
        <p:spPr>
          <a:xfrm>
            <a:off x="457200" y="722375"/>
            <a:ext cx="8229600" cy="483000"/>
          </a:xfrm>
          <a:prstGeom prst="rect">
            <a:avLst/>
          </a:prstGeom>
          <a:noFill/>
          <a:ln>
            <a:noFill/>
          </a:ln>
        </p:spPr>
        <p:txBody>
          <a:bodyPr anchorCtr="0" anchor="b" bIns="91425" lIns="91425" spcFirstLastPara="1" rIns="91425" wrap="square" tIns="91425">
            <a:noAutofit/>
          </a:bodyPr>
          <a:lstStyle>
            <a:lvl1pPr indent="0" lvl="0" marL="0" marR="0" algn="l">
              <a:lnSpc>
                <a:spcPct val="100000"/>
              </a:lnSpc>
              <a:spcBef>
                <a:spcPts val="0"/>
              </a:spcBef>
              <a:spcAft>
                <a:spcPts val="0"/>
              </a:spcAft>
              <a:buSzPts val="2800"/>
              <a:buFont typeface="Verdana"/>
              <a:buNone/>
              <a:defRPr b="0" i="0" sz="2800" u="none" cap="none" strike="noStrike">
                <a:latin typeface="Verdana"/>
                <a:ea typeface="Verdana"/>
                <a:cs typeface="Verdana"/>
                <a:sym typeface="Verdana"/>
              </a:defRPr>
            </a:lvl1pPr>
            <a:lvl2pPr indent="0" lvl="1" algn="l">
              <a:spcBef>
                <a:spcPts val="0"/>
              </a:spcBef>
              <a:spcAft>
                <a:spcPts val="0"/>
              </a:spcAft>
              <a:buClr>
                <a:schemeClr val="lt1"/>
              </a:buClr>
              <a:buSzPts val="2800"/>
              <a:buFont typeface="Open Sans"/>
              <a:buNone/>
              <a:defRPr b="1" i="0" sz="3000" u="none" cap="none" strike="noStrike">
                <a:solidFill>
                  <a:schemeClr val="lt1"/>
                </a:solidFill>
                <a:latin typeface="Open Sans"/>
                <a:ea typeface="Open Sans"/>
                <a:cs typeface="Open Sans"/>
                <a:sym typeface="Open Sans"/>
              </a:defRPr>
            </a:lvl2pPr>
            <a:lvl3pPr indent="0" lvl="2" algn="l">
              <a:spcBef>
                <a:spcPts val="0"/>
              </a:spcBef>
              <a:spcAft>
                <a:spcPts val="0"/>
              </a:spcAft>
              <a:buClr>
                <a:schemeClr val="lt1"/>
              </a:buClr>
              <a:buSzPts val="2800"/>
              <a:buFont typeface="Open Sans"/>
              <a:buNone/>
              <a:defRPr b="1" i="0" sz="3000" u="none" cap="none" strike="noStrike">
                <a:solidFill>
                  <a:schemeClr val="lt1"/>
                </a:solidFill>
                <a:latin typeface="Open Sans"/>
                <a:ea typeface="Open Sans"/>
                <a:cs typeface="Open Sans"/>
                <a:sym typeface="Open Sans"/>
              </a:defRPr>
            </a:lvl3pPr>
            <a:lvl4pPr indent="0" lvl="3" algn="l">
              <a:spcBef>
                <a:spcPts val="0"/>
              </a:spcBef>
              <a:spcAft>
                <a:spcPts val="0"/>
              </a:spcAft>
              <a:buClr>
                <a:schemeClr val="lt1"/>
              </a:buClr>
              <a:buSzPts val="2800"/>
              <a:buFont typeface="Open Sans"/>
              <a:buNone/>
              <a:defRPr b="1" i="0" sz="3000" u="none" cap="none" strike="noStrike">
                <a:solidFill>
                  <a:schemeClr val="lt1"/>
                </a:solidFill>
                <a:latin typeface="Open Sans"/>
                <a:ea typeface="Open Sans"/>
                <a:cs typeface="Open Sans"/>
                <a:sym typeface="Open Sans"/>
              </a:defRPr>
            </a:lvl4pPr>
            <a:lvl5pPr indent="0" lvl="4" algn="l">
              <a:spcBef>
                <a:spcPts val="0"/>
              </a:spcBef>
              <a:spcAft>
                <a:spcPts val="0"/>
              </a:spcAft>
              <a:buClr>
                <a:schemeClr val="lt1"/>
              </a:buClr>
              <a:buSzPts val="2800"/>
              <a:buFont typeface="Open Sans"/>
              <a:buNone/>
              <a:defRPr b="1" i="0" sz="3000" u="none" cap="none" strike="noStrike">
                <a:solidFill>
                  <a:schemeClr val="lt1"/>
                </a:solidFill>
                <a:latin typeface="Open Sans"/>
                <a:ea typeface="Open Sans"/>
                <a:cs typeface="Open Sans"/>
                <a:sym typeface="Open Sans"/>
              </a:defRPr>
            </a:lvl5pPr>
            <a:lvl6pPr indent="0" lvl="5" algn="l">
              <a:spcBef>
                <a:spcPts val="0"/>
              </a:spcBef>
              <a:spcAft>
                <a:spcPts val="0"/>
              </a:spcAft>
              <a:buClr>
                <a:schemeClr val="lt1"/>
              </a:buClr>
              <a:buSzPts val="2800"/>
              <a:buFont typeface="Open Sans"/>
              <a:buNone/>
              <a:defRPr b="1" i="0" sz="3000" u="none" cap="none" strike="noStrike">
                <a:solidFill>
                  <a:schemeClr val="lt1"/>
                </a:solidFill>
                <a:latin typeface="Open Sans"/>
                <a:ea typeface="Open Sans"/>
                <a:cs typeface="Open Sans"/>
                <a:sym typeface="Open Sans"/>
              </a:defRPr>
            </a:lvl6pPr>
            <a:lvl7pPr indent="0" lvl="6" algn="l">
              <a:spcBef>
                <a:spcPts val="0"/>
              </a:spcBef>
              <a:spcAft>
                <a:spcPts val="0"/>
              </a:spcAft>
              <a:buClr>
                <a:schemeClr val="lt1"/>
              </a:buClr>
              <a:buSzPts val="2800"/>
              <a:buFont typeface="Open Sans"/>
              <a:buNone/>
              <a:defRPr b="1" i="0" sz="3000" u="none" cap="none" strike="noStrike">
                <a:solidFill>
                  <a:schemeClr val="lt1"/>
                </a:solidFill>
                <a:latin typeface="Open Sans"/>
                <a:ea typeface="Open Sans"/>
                <a:cs typeface="Open Sans"/>
                <a:sym typeface="Open Sans"/>
              </a:defRPr>
            </a:lvl7pPr>
            <a:lvl8pPr indent="0" lvl="7" algn="l">
              <a:spcBef>
                <a:spcPts val="0"/>
              </a:spcBef>
              <a:spcAft>
                <a:spcPts val="0"/>
              </a:spcAft>
              <a:buClr>
                <a:schemeClr val="lt1"/>
              </a:buClr>
              <a:buSzPts val="2800"/>
              <a:buFont typeface="Open Sans"/>
              <a:buNone/>
              <a:defRPr b="1" i="0" sz="3000" u="none" cap="none" strike="noStrike">
                <a:solidFill>
                  <a:schemeClr val="lt1"/>
                </a:solidFill>
                <a:latin typeface="Open Sans"/>
                <a:ea typeface="Open Sans"/>
                <a:cs typeface="Open Sans"/>
                <a:sym typeface="Open Sans"/>
              </a:defRPr>
            </a:lvl8pPr>
            <a:lvl9pPr indent="0" lvl="8" algn="l">
              <a:spcBef>
                <a:spcPts val="0"/>
              </a:spcBef>
              <a:spcAft>
                <a:spcPts val="0"/>
              </a:spcAft>
              <a:buClr>
                <a:schemeClr val="lt1"/>
              </a:buClr>
              <a:buSzPts val="2800"/>
              <a:buFont typeface="Open Sans"/>
              <a:buNone/>
              <a:defRPr b="1" i="0" sz="3000" u="none" cap="none" strike="noStrike">
                <a:solidFill>
                  <a:schemeClr val="lt1"/>
                </a:solidFill>
                <a:latin typeface="Open Sans"/>
                <a:ea typeface="Open Sans"/>
                <a:cs typeface="Open Sans"/>
                <a:sym typeface="Open Sans"/>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w/ URLs (white text)">
  <p:cSld name="CUSTOM_2_1_1">
    <p:spTree>
      <p:nvGrpSpPr>
        <p:cNvPr id="345" name="Shape 345"/>
        <p:cNvGrpSpPr/>
        <p:nvPr/>
      </p:nvGrpSpPr>
      <p:grpSpPr>
        <a:xfrm>
          <a:off x="0" y="0"/>
          <a:ext cx="0" cy="0"/>
          <a:chOff x="0" y="0"/>
          <a:chExt cx="0" cy="0"/>
        </a:xfrm>
      </p:grpSpPr>
      <p:sp>
        <p:nvSpPr>
          <p:cNvPr id="346" name="Google Shape;346;p5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solidFill>
                  <a:srgbClr val="FFFFFF"/>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47" name="Google Shape;347;p58"/>
          <p:cNvSpPr txBox="1"/>
          <p:nvPr>
            <p:ph idx="1" type="body"/>
          </p:nvPr>
        </p:nvSpPr>
        <p:spPr>
          <a:xfrm>
            <a:off x="311700" y="1076275"/>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rgbClr val="FFFFFF"/>
              </a:buClr>
              <a:buSzPts val="1800"/>
              <a:buFont typeface="Roboto"/>
              <a:buChar char="●"/>
              <a:defRPr i="0" sz="1800" u="none" cap="none" strike="noStrike">
                <a:solidFill>
                  <a:srgbClr val="FFFFFF"/>
                </a:solidFill>
                <a:latin typeface="Roboto"/>
                <a:ea typeface="Roboto"/>
                <a:cs typeface="Roboto"/>
                <a:sym typeface="Roboto"/>
              </a:defRPr>
            </a:lvl1pPr>
            <a:lvl2pPr indent="-342900" lvl="1" marL="914400" marR="0" algn="l">
              <a:lnSpc>
                <a:spcPct val="100000"/>
              </a:lnSpc>
              <a:spcBef>
                <a:spcPts val="1200"/>
              </a:spcBef>
              <a:spcAft>
                <a:spcPts val="0"/>
              </a:spcAft>
              <a:buClr>
                <a:srgbClr val="FFFFFF"/>
              </a:buClr>
              <a:buSzPts val="1800"/>
              <a:buFont typeface="Roboto"/>
              <a:buChar char="○"/>
              <a:defRPr i="0" sz="1800" u="none" cap="none" strike="noStrike">
                <a:solidFill>
                  <a:srgbClr val="FFFFFF"/>
                </a:solidFill>
                <a:latin typeface="Roboto"/>
                <a:ea typeface="Roboto"/>
                <a:cs typeface="Roboto"/>
                <a:sym typeface="Roboto"/>
              </a:defRPr>
            </a:lvl2pPr>
            <a:lvl3pPr indent="-317500" lvl="2" marL="1371600" marR="0" algn="l">
              <a:lnSpc>
                <a:spcPct val="100000"/>
              </a:lnSpc>
              <a:spcBef>
                <a:spcPts val="1200"/>
              </a:spcBef>
              <a:spcAft>
                <a:spcPts val="0"/>
              </a:spcAft>
              <a:buClr>
                <a:srgbClr val="FFFFFF"/>
              </a:buClr>
              <a:buSzPts val="1400"/>
              <a:buFont typeface="Roboto"/>
              <a:buChar char="■"/>
              <a:defRPr i="0" u="none" cap="none" strike="noStrike">
                <a:solidFill>
                  <a:srgbClr val="FFFFFF"/>
                </a:solidFill>
                <a:latin typeface="Roboto"/>
                <a:ea typeface="Roboto"/>
                <a:cs typeface="Roboto"/>
                <a:sym typeface="Roboto"/>
              </a:defRPr>
            </a:lvl3pPr>
            <a:lvl4pPr indent="-317500" lvl="3" marL="1828800" marR="0" algn="l">
              <a:lnSpc>
                <a:spcPct val="100000"/>
              </a:lnSpc>
              <a:spcBef>
                <a:spcPts val="1200"/>
              </a:spcBef>
              <a:spcAft>
                <a:spcPts val="0"/>
              </a:spcAft>
              <a:buClr>
                <a:srgbClr val="FFFFFF"/>
              </a:buClr>
              <a:buSzPts val="1400"/>
              <a:buFont typeface="Roboto"/>
              <a:buChar char="●"/>
              <a:defRPr i="0" u="none" cap="none" strike="noStrike">
                <a:solidFill>
                  <a:srgbClr val="FFFFFF"/>
                </a:solidFill>
                <a:latin typeface="Roboto"/>
                <a:ea typeface="Roboto"/>
                <a:cs typeface="Roboto"/>
                <a:sym typeface="Roboto"/>
              </a:defRPr>
            </a:lvl4pPr>
            <a:lvl5pPr indent="-317500" lvl="4" marL="2286000" marR="0" algn="l">
              <a:lnSpc>
                <a:spcPct val="100000"/>
              </a:lnSpc>
              <a:spcBef>
                <a:spcPts val="1200"/>
              </a:spcBef>
              <a:spcAft>
                <a:spcPts val="0"/>
              </a:spcAft>
              <a:buClr>
                <a:srgbClr val="FFFFFF"/>
              </a:buClr>
              <a:buSzPts val="1400"/>
              <a:buFont typeface="Roboto"/>
              <a:buChar char="○"/>
              <a:defRPr i="0" u="none" cap="none" strike="noStrike">
                <a:solidFill>
                  <a:srgbClr val="FFFFFF"/>
                </a:solidFill>
                <a:latin typeface="Roboto"/>
                <a:ea typeface="Roboto"/>
                <a:cs typeface="Roboto"/>
                <a:sym typeface="Roboto"/>
              </a:defRPr>
            </a:lvl5pPr>
            <a:lvl6pPr indent="-304800" lvl="5" marL="2743200" marR="0" algn="l">
              <a:lnSpc>
                <a:spcPct val="100000"/>
              </a:lnSpc>
              <a:spcBef>
                <a:spcPts val="1200"/>
              </a:spcBef>
              <a:spcAft>
                <a:spcPts val="0"/>
              </a:spcAft>
              <a:buClr>
                <a:srgbClr val="FFFFFF"/>
              </a:buClr>
              <a:buSzPts val="1200"/>
              <a:buFont typeface="Roboto"/>
              <a:buChar char="■"/>
              <a:defRPr i="0" sz="1200" u="none" cap="none" strike="noStrike">
                <a:solidFill>
                  <a:srgbClr val="FFFFFF"/>
                </a:solidFill>
                <a:latin typeface="Roboto"/>
                <a:ea typeface="Roboto"/>
                <a:cs typeface="Roboto"/>
                <a:sym typeface="Roboto"/>
              </a:defRPr>
            </a:lvl6pPr>
            <a:lvl7pPr indent="-304800" lvl="6" marL="3200400" marR="0" algn="l">
              <a:lnSpc>
                <a:spcPct val="100000"/>
              </a:lnSpc>
              <a:spcBef>
                <a:spcPts val="1200"/>
              </a:spcBef>
              <a:spcAft>
                <a:spcPts val="0"/>
              </a:spcAft>
              <a:buClr>
                <a:srgbClr val="FFFFFF"/>
              </a:buClr>
              <a:buSzPts val="1200"/>
              <a:buFont typeface="Roboto"/>
              <a:buChar char="●"/>
              <a:defRPr i="0" sz="1200" u="none" cap="none" strike="noStrike">
                <a:solidFill>
                  <a:srgbClr val="FFFFFF"/>
                </a:solidFill>
                <a:latin typeface="Roboto"/>
                <a:ea typeface="Roboto"/>
                <a:cs typeface="Roboto"/>
                <a:sym typeface="Roboto"/>
              </a:defRPr>
            </a:lvl7pPr>
            <a:lvl8pPr indent="-304800" lvl="7" marL="3657600" marR="0" algn="l">
              <a:lnSpc>
                <a:spcPct val="100000"/>
              </a:lnSpc>
              <a:spcBef>
                <a:spcPts val="1200"/>
              </a:spcBef>
              <a:spcAft>
                <a:spcPts val="0"/>
              </a:spcAft>
              <a:buClr>
                <a:srgbClr val="FFFFFF"/>
              </a:buClr>
              <a:buSzPts val="1200"/>
              <a:buFont typeface="Roboto"/>
              <a:buChar char="○"/>
              <a:defRPr i="0" sz="1200" u="none" cap="none" strike="noStrike">
                <a:solidFill>
                  <a:srgbClr val="FFFFFF"/>
                </a:solidFill>
                <a:latin typeface="Roboto"/>
                <a:ea typeface="Roboto"/>
                <a:cs typeface="Roboto"/>
                <a:sym typeface="Roboto"/>
              </a:defRPr>
            </a:lvl8pPr>
            <a:lvl9pPr indent="-292100" lvl="8" marL="4114800" marR="0" algn="l">
              <a:lnSpc>
                <a:spcPct val="100000"/>
              </a:lnSpc>
              <a:spcBef>
                <a:spcPts val="1200"/>
              </a:spcBef>
              <a:spcAft>
                <a:spcPts val="1000"/>
              </a:spcAft>
              <a:buClr>
                <a:srgbClr val="FFFFFF"/>
              </a:buClr>
              <a:buSzPts val="1000"/>
              <a:buFont typeface="Roboto"/>
              <a:buChar char="■"/>
              <a:defRPr i="0" sz="1000" u="none" cap="none" strike="noStrike">
                <a:solidFill>
                  <a:srgbClr val="FFFFFF"/>
                </a:solidFill>
                <a:latin typeface="Roboto"/>
                <a:ea typeface="Roboto"/>
                <a:cs typeface="Roboto"/>
                <a:sym typeface="Roboto"/>
              </a:defRPr>
            </a:lvl9pPr>
          </a:lstStyle>
          <a:p/>
        </p:txBody>
      </p:sp>
      <p:sp>
        <p:nvSpPr>
          <p:cNvPr id="348" name="Google Shape;348;p58"/>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rgbClr val="FFFFFF"/>
                </a:solidFill>
                <a:uFill>
                  <a:noFill/>
                </a:uFill>
                <a:latin typeface="Roboto"/>
                <a:ea typeface="Roboto"/>
                <a:cs typeface="Roboto"/>
                <a:sym typeface="Roboto"/>
                <a:hlinkClick r:id="rId2">
                  <a:extLst>
                    <a:ext uri="{A12FA001-AC4F-418D-AE19-62706E023703}">
                      <ahyp:hlinkClr val="tx"/>
                    </a:ext>
                  </a:extLst>
                </a:hlinkClick>
              </a:rPr>
              <a:t>MyGeotab</a:t>
            </a:r>
            <a:r>
              <a:rPr lang="en" sz="1000">
                <a:solidFill>
                  <a:srgbClr val="FFFFFF"/>
                </a:solidFill>
                <a:latin typeface="Roboto"/>
                <a:ea typeface="Roboto"/>
                <a:cs typeface="Roboto"/>
                <a:sym typeface="Roboto"/>
              </a:rPr>
              <a:t> | </a:t>
            </a:r>
            <a:r>
              <a:rPr lang="en" sz="1000">
                <a:solidFill>
                  <a:srgbClr val="FFFFFF"/>
                </a:solidFill>
                <a:uFill>
                  <a:noFill/>
                </a:uFill>
                <a:latin typeface="Roboto"/>
                <a:ea typeface="Roboto"/>
                <a:cs typeface="Roboto"/>
                <a:sym typeface="Roboto"/>
                <a:hlinkClick r:id="rId3">
                  <a:extLst>
                    <a:ext uri="{A12FA001-AC4F-418D-AE19-62706E023703}">
                      <ahyp:hlinkClr val="tx"/>
                    </a:ext>
                  </a:extLst>
                </a:hlinkClick>
              </a:rPr>
              <a:t>Visit Geotab.com</a:t>
            </a:r>
            <a:endParaRPr sz="1000">
              <a:solidFill>
                <a:srgbClr val="FFFFFF"/>
              </a:solidFill>
              <a:latin typeface="Roboto"/>
              <a:ea typeface="Roboto"/>
              <a:cs typeface="Roboto"/>
              <a:sym typeface="Roboto"/>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2 1">
  <p:cSld name="CUSTOM_1_2">
    <p:spTree>
      <p:nvGrpSpPr>
        <p:cNvPr id="349" name="Shape 349"/>
        <p:cNvGrpSpPr/>
        <p:nvPr/>
      </p:nvGrpSpPr>
      <p:grpSpPr>
        <a:xfrm>
          <a:off x="0" y="0"/>
          <a:ext cx="0" cy="0"/>
          <a:chOff x="0" y="0"/>
          <a:chExt cx="0" cy="0"/>
        </a:xfrm>
      </p:grpSpPr>
      <p:sp>
        <p:nvSpPr>
          <p:cNvPr id="350" name="Google Shape;350;p5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51" name="Google Shape;351;p59"/>
          <p:cNvSpPr txBox="1"/>
          <p:nvPr>
            <p:ph idx="1" type="body"/>
          </p:nvPr>
        </p:nvSpPr>
        <p:spPr>
          <a:xfrm>
            <a:off x="311700" y="1057746"/>
            <a:ext cx="40743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
        <p:nvSpPr>
          <p:cNvPr id="352" name="Google Shape;352;p59"/>
          <p:cNvSpPr txBox="1"/>
          <p:nvPr>
            <p:ph idx="2" type="body"/>
          </p:nvPr>
        </p:nvSpPr>
        <p:spPr>
          <a:xfrm>
            <a:off x="4757905" y="1057746"/>
            <a:ext cx="40743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353" name="Google Shape;353;p59"/>
          <p:cNvPicPr preferRelativeResize="0"/>
          <p:nvPr/>
        </p:nvPicPr>
        <p:blipFill>
          <a:blip r:embed="rId2">
            <a:alphaModFix/>
          </a:blip>
          <a:stretch>
            <a:fillRect/>
          </a:stretch>
        </p:blipFill>
        <p:spPr>
          <a:xfrm>
            <a:off x="0" y="0"/>
            <a:ext cx="9144003" cy="178594"/>
          </a:xfrm>
          <a:prstGeom prst="rect">
            <a:avLst/>
          </a:prstGeom>
          <a:noFill/>
          <a:ln>
            <a:noFill/>
          </a:ln>
        </p:spPr>
      </p:pic>
      <p:sp>
        <p:nvSpPr>
          <p:cNvPr id="354" name="Google Shape;354;p59"/>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0">
          <p15:clr>
            <a:srgbClr val="F9AD4C"/>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1 3">
  <p:cSld name="SECTION_HEADER_1_1_2_1_1_5">
    <p:spTree>
      <p:nvGrpSpPr>
        <p:cNvPr id="355" name="Shape 355"/>
        <p:cNvGrpSpPr/>
        <p:nvPr/>
      </p:nvGrpSpPr>
      <p:grpSpPr>
        <a:xfrm>
          <a:off x="0" y="0"/>
          <a:ext cx="0" cy="0"/>
          <a:chOff x="0" y="0"/>
          <a:chExt cx="0" cy="0"/>
        </a:xfrm>
      </p:grpSpPr>
      <p:sp>
        <p:nvSpPr>
          <p:cNvPr id="356" name="Google Shape;356;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57" name="Google Shape;357;p60"/>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60"/>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359" name="Google Shape;359;p60"/>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1 4">
  <p:cSld name="SECTION_HEADER_1_1_2_1_1_6">
    <p:spTree>
      <p:nvGrpSpPr>
        <p:cNvPr id="360" name="Shape 360"/>
        <p:cNvGrpSpPr/>
        <p:nvPr/>
      </p:nvGrpSpPr>
      <p:grpSpPr>
        <a:xfrm>
          <a:off x="0" y="0"/>
          <a:ext cx="0" cy="0"/>
          <a:chOff x="0" y="0"/>
          <a:chExt cx="0" cy="0"/>
        </a:xfrm>
      </p:grpSpPr>
      <p:sp>
        <p:nvSpPr>
          <p:cNvPr id="361" name="Google Shape;361;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62" name="Google Shape;362;p61"/>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61"/>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364" name="Google Shape;364;p61"/>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6">
  <p:cSld name="CUSTOM_10">
    <p:spTree>
      <p:nvGrpSpPr>
        <p:cNvPr id="365" name="Shape 365"/>
        <p:cNvGrpSpPr/>
        <p:nvPr/>
      </p:nvGrpSpPr>
      <p:grpSpPr>
        <a:xfrm>
          <a:off x="0" y="0"/>
          <a:ext cx="0" cy="0"/>
          <a:chOff x="0" y="0"/>
          <a:chExt cx="0" cy="0"/>
        </a:xfrm>
      </p:grpSpPr>
      <p:sp>
        <p:nvSpPr>
          <p:cNvPr id="366" name="Google Shape;366;p6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67" name="Google Shape;367;p62"/>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
        <p:nvSpPr>
          <p:cNvPr id="368" name="Google Shape;368;p62"/>
          <p:cNvSpPr txBox="1"/>
          <p:nvPr>
            <p:ph idx="12" type="sldNum"/>
          </p:nvPr>
        </p:nvSpPr>
        <p:spPr>
          <a:xfrm>
            <a:off x="8511227" y="4607165"/>
            <a:ext cx="592200" cy="393600"/>
          </a:xfrm>
          <a:prstGeom prst="rect">
            <a:avLst/>
          </a:prstGeom>
          <a:noFill/>
          <a:ln>
            <a:noFill/>
          </a:ln>
        </p:spPr>
        <p:txBody>
          <a:bodyPr anchorCtr="0" anchor="ctr" bIns="68575" lIns="68575" spcFirstLastPara="1" rIns="68575" wrap="square" tIns="68575">
            <a:normAutofit/>
          </a:bodyPr>
          <a:lstStyle>
            <a:lvl1pPr lvl="0" algn="ctr">
              <a:buClr>
                <a:srgbClr val="000000"/>
              </a:buClr>
              <a:buSzPts val="1000"/>
              <a:buFont typeface="Arial"/>
              <a:buNone/>
              <a:defRPr sz="800">
                <a:solidFill>
                  <a:schemeClr val="lt2"/>
                </a:solidFill>
              </a:defRPr>
            </a:lvl1pPr>
            <a:lvl2pPr lvl="1" algn="ctr">
              <a:buClr>
                <a:srgbClr val="000000"/>
              </a:buClr>
              <a:buSzPts val="1000"/>
              <a:buFont typeface="Arial"/>
              <a:buNone/>
              <a:defRPr sz="800">
                <a:solidFill>
                  <a:schemeClr val="lt2"/>
                </a:solidFill>
              </a:defRPr>
            </a:lvl2pPr>
            <a:lvl3pPr lvl="2" algn="ctr">
              <a:buClr>
                <a:srgbClr val="000000"/>
              </a:buClr>
              <a:buSzPts val="1000"/>
              <a:buFont typeface="Arial"/>
              <a:buNone/>
              <a:defRPr sz="800">
                <a:solidFill>
                  <a:schemeClr val="lt2"/>
                </a:solidFill>
              </a:defRPr>
            </a:lvl3pPr>
            <a:lvl4pPr lvl="3" algn="ctr">
              <a:buClr>
                <a:srgbClr val="000000"/>
              </a:buClr>
              <a:buSzPts val="1000"/>
              <a:buFont typeface="Arial"/>
              <a:buNone/>
              <a:defRPr sz="800">
                <a:solidFill>
                  <a:schemeClr val="lt2"/>
                </a:solidFill>
              </a:defRPr>
            </a:lvl4pPr>
            <a:lvl5pPr lvl="4" algn="ctr">
              <a:buClr>
                <a:srgbClr val="000000"/>
              </a:buClr>
              <a:buSzPts val="1000"/>
              <a:buFont typeface="Arial"/>
              <a:buNone/>
              <a:defRPr sz="800">
                <a:solidFill>
                  <a:schemeClr val="lt2"/>
                </a:solidFill>
              </a:defRPr>
            </a:lvl5pPr>
            <a:lvl6pPr lvl="5" algn="ctr">
              <a:buClr>
                <a:srgbClr val="000000"/>
              </a:buClr>
              <a:buSzPts val="1000"/>
              <a:buFont typeface="Arial"/>
              <a:buNone/>
              <a:defRPr sz="800">
                <a:solidFill>
                  <a:schemeClr val="lt2"/>
                </a:solidFill>
              </a:defRPr>
            </a:lvl6pPr>
            <a:lvl7pPr lvl="6" algn="ctr">
              <a:buClr>
                <a:srgbClr val="000000"/>
              </a:buClr>
              <a:buSzPts val="1000"/>
              <a:buFont typeface="Arial"/>
              <a:buNone/>
              <a:defRPr sz="800">
                <a:solidFill>
                  <a:schemeClr val="lt2"/>
                </a:solidFill>
              </a:defRPr>
            </a:lvl7pPr>
            <a:lvl8pPr lvl="7" algn="ctr">
              <a:buClr>
                <a:srgbClr val="000000"/>
              </a:buClr>
              <a:buSzPts val="1000"/>
              <a:buFont typeface="Arial"/>
              <a:buNone/>
              <a:defRPr sz="800">
                <a:solidFill>
                  <a:schemeClr val="lt2"/>
                </a:solidFill>
              </a:defRPr>
            </a:lvl8pPr>
            <a:lvl9pPr lvl="8" algn="ctr">
              <a:buClr>
                <a:srgbClr val="000000"/>
              </a:buClr>
              <a:buSzPts val="1000"/>
              <a:buFont typeface="Arial"/>
              <a:buNone/>
              <a:defRPr sz="800">
                <a:solidFill>
                  <a:schemeClr val="lt2"/>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CUSTOM_2_2">
    <p:spTree>
      <p:nvGrpSpPr>
        <p:cNvPr id="369" name="Shape 369"/>
        <p:cNvGrpSpPr/>
        <p:nvPr/>
      </p:nvGrpSpPr>
      <p:grpSpPr>
        <a:xfrm>
          <a:off x="0" y="0"/>
          <a:ext cx="0" cy="0"/>
          <a:chOff x="0" y="0"/>
          <a:chExt cx="0" cy="0"/>
        </a:xfrm>
      </p:grpSpPr>
      <p:sp>
        <p:nvSpPr>
          <p:cNvPr id="370" name="Google Shape;370;p6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71" name="Google Shape;371;p63"/>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1 - Content Slide">
  <p:cSld name="CUSTOM_8_1">
    <p:spTree>
      <p:nvGrpSpPr>
        <p:cNvPr id="372" name="Shape 372"/>
        <p:cNvGrpSpPr/>
        <p:nvPr/>
      </p:nvGrpSpPr>
      <p:grpSpPr>
        <a:xfrm>
          <a:off x="0" y="0"/>
          <a:ext cx="0" cy="0"/>
          <a:chOff x="0" y="0"/>
          <a:chExt cx="0" cy="0"/>
        </a:xfrm>
      </p:grpSpPr>
      <p:pic>
        <p:nvPicPr>
          <p:cNvPr id="373" name="Google Shape;373;p64"/>
          <p:cNvPicPr preferRelativeResize="0"/>
          <p:nvPr/>
        </p:nvPicPr>
        <p:blipFill>
          <a:blip r:embed="rId2">
            <a:alphaModFix/>
          </a:blip>
          <a:stretch>
            <a:fillRect/>
          </a:stretch>
        </p:blipFill>
        <p:spPr>
          <a:xfrm>
            <a:off x="8124627" y="4816873"/>
            <a:ext cx="727852" cy="97400"/>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1 - Content Slide 1">
  <p:cSld name="CUSTOM_8_2">
    <p:spTree>
      <p:nvGrpSpPr>
        <p:cNvPr id="374" name="Shape 374"/>
        <p:cNvGrpSpPr/>
        <p:nvPr/>
      </p:nvGrpSpPr>
      <p:grpSpPr>
        <a:xfrm>
          <a:off x="0" y="0"/>
          <a:ext cx="0" cy="0"/>
          <a:chOff x="0" y="0"/>
          <a:chExt cx="0" cy="0"/>
        </a:xfrm>
      </p:grpSpPr>
      <p:sp>
        <p:nvSpPr>
          <p:cNvPr id="375" name="Google Shape;375;p65"/>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pic>
        <p:nvPicPr>
          <p:cNvPr id="376" name="Google Shape;376;p65"/>
          <p:cNvPicPr preferRelativeResize="0"/>
          <p:nvPr/>
        </p:nvPicPr>
        <p:blipFill>
          <a:blip r:embed="rId2">
            <a:alphaModFix/>
          </a:blip>
          <a:stretch>
            <a:fillRect/>
          </a:stretch>
        </p:blipFill>
        <p:spPr>
          <a:xfrm>
            <a:off x="8124627" y="4816873"/>
            <a:ext cx="727852" cy="97400"/>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3">
  <p:cSld name="TITLE_AND_BODY_4">
    <p:spTree>
      <p:nvGrpSpPr>
        <p:cNvPr id="377" name="Shape 377"/>
        <p:cNvGrpSpPr/>
        <p:nvPr/>
      </p:nvGrpSpPr>
      <p:grpSpPr>
        <a:xfrm>
          <a:off x="0" y="0"/>
          <a:ext cx="0" cy="0"/>
          <a:chOff x="0" y="0"/>
          <a:chExt cx="0" cy="0"/>
        </a:xfrm>
      </p:grpSpPr>
      <p:pic>
        <p:nvPicPr>
          <p:cNvPr id="378" name="Google Shape;378;p66"/>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379" name="Google Shape;379;p66"/>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0" name="Google Shape;380;p66"/>
          <p:cNvSpPr txBox="1"/>
          <p:nvPr/>
        </p:nvSpPr>
        <p:spPr>
          <a:xfrm>
            <a:off x="6486386" y="4677550"/>
            <a:ext cx="2315700" cy="393600"/>
          </a:xfrm>
          <a:prstGeom prst="rect">
            <a:avLst/>
          </a:prstGeom>
          <a:noFill/>
          <a:ln>
            <a:noFill/>
          </a:ln>
        </p:spPr>
        <p:txBody>
          <a:bodyPr anchorCtr="0" anchor="ctr" bIns="68575" lIns="68575" spcFirstLastPara="1" rIns="68575" wrap="square" tIns="68575">
            <a:noAutofit/>
          </a:bodyPr>
          <a:lstStyle/>
          <a:p>
            <a:pPr indent="0" lvl="0" marL="0" rtl="0" algn="r">
              <a:spcBef>
                <a:spcPts val="0"/>
              </a:spcBef>
              <a:spcAft>
                <a:spcPts val="0"/>
              </a:spcAft>
              <a:buNone/>
            </a:pPr>
            <a:r>
              <a:rPr lang="en" sz="800">
                <a:solidFill>
                  <a:srgbClr val="CFD5DC"/>
                </a:solidFill>
                <a:latin typeface="Roboto"/>
                <a:ea typeface="Roboto"/>
                <a:cs typeface="Roboto"/>
                <a:sym typeface="Roboto"/>
              </a:rPr>
              <a:t>© 2022 Geotab Inc. All Rights Reserved</a:t>
            </a:r>
            <a:r>
              <a:rPr lang="en" sz="800">
                <a:solidFill>
                  <a:srgbClr val="CFD5DC"/>
                </a:solidFill>
              </a:rPr>
              <a:t>  </a:t>
            </a:r>
            <a:r>
              <a:rPr lang="en" sz="800">
                <a:solidFill>
                  <a:srgbClr val="CFD5DC"/>
                </a:solidFill>
                <a:latin typeface="Roboto"/>
                <a:ea typeface="Roboto"/>
                <a:cs typeface="Roboto"/>
                <a:sym typeface="Roboto"/>
              </a:rPr>
              <a:t>|  </a:t>
            </a:r>
            <a:fld id="{00000000-1234-1234-1234-123412341234}" type="slidenum">
              <a:rPr lang="en" sz="800">
                <a:solidFill>
                  <a:srgbClr val="CFD5DC"/>
                </a:solidFill>
              </a:rPr>
              <a:t>‹#›</a:t>
            </a:fld>
            <a:endParaRPr sz="800">
              <a:solidFill>
                <a:srgbClr val="CFD5DC"/>
              </a:solidFill>
            </a:endParaRPr>
          </a:p>
        </p:txBody>
      </p:sp>
      <p:pic>
        <p:nvPicPr>
          <p:cNvPr id="381" name="Google Shape;381;p66"/>
          <p:cNvPicPr preferRelativeResize="0"/>
          <p:nvPr/>
        </p:nvPicPr>
        <p:blipFill rotWithShape="1">
          <a:blip r:embed="rId3">
            <a:alphaModFix/>
          </a:blip>
          <a:srcRect b="0" l="0" r="0" t="0"/>
          <a:stretch/>
        </p:blipFill>
        <p:spPr>
          <a:xfrm>
            <a:off x="415048" y="4683291"/>
            <a:ext cx="799751" cy="238525"/>
          </a:xfrm>
          <a:prstGeom prst="rect">
            <a:avLst/>
          </a:prstGeom>
          <a:noFill/>
          <a:ln>
            <a:noFill/>
          </a:ln>
        </p:spPr>
      </p:pic>
      <p:sp>
        <p:nvSpPr>
          <p:cNvPr id="382" name="Google Shape;382;p66"/>
          <p:cNvSpPr txBox="1"/>
          <p:nvPr>
            <p:ph idx="1" type="body"/>
          </p:nvPr>
        </p:nvSpPr>
        <p:spPr>
          <a:xfrm>
            <a:off x="311700" y="735900"/>
            <a:ext cx="8520600" cy="36090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7">
  <p:cSld name="CUSTOM_11">
    <p:spTree>
      <p:nvGrpSpPr>
        <p:cNvPr id="383" name="Shape 383"/>
        <p:cNvGrpSpPr/>
        <p:nvPr/>
      </p:nvGrpSpPr>
      <p:grpSpPr>
        <a:xfrm>
          <a:off x="0" y="0"/>
          <a:ext cx="0" cy="0"/>
          <a:chOff x="0" y="0"/>
          <a:chExt cx="0" cy="0"/>
        </a:xfrm>
      </p:grpSpPr>
      <p:sp>
        <p:nvSpPr>
          <p:cNvPr id="384" name="Google Shape;384;p6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85" name="Google Shape;385;p67"/>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8">
  <p:cSld name="CUSTOM_12">
    <p:spTree>
      <p:nvGrpSpPr>
        <p:cNvPr id="386" name="Shape 386"/>
        <p:cNvGrpSpPr/>
        <p:nvPr/>
      </p:nvGrpSpPr>
      <p:grpSpPr>
        <a:xfrm>
          <a:off x="0" y="0"/>
          <a:ext cx="0" cy="0"/>
          <a:chOff x="0" y="0"/>
          <a:chExt cx="0" cy="0"/>
        </a:xfrm>
      </p:grpSpPr>
      <p:sp>
        <p:nvSpPr>
          <p:cNvPr id="387" name="Google Shape;387;p6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88" name="Google Shape;388;p68"/>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389" name="Google Shape;389;p68"/>
          <p:cNvPicPr preferRelativeResize="0"/>
          <p:nvPr/>
        </p:nvPicPr>
        <p:blipFill>
          <a:blip r:embed="rId2">
            <a:alphaModFix/>
          </a:blip>
          <a:stretch>
            <a:fillRect/>
          </a:stretch>
        </p:blipFill>
        <p:spPr>
          <a:xfrm>
            <a:off x="0" y="0"/>
            <a:ext cx="9144003" cy="178594"/>
          </a:xfrm>
          <a:prstGeom prst="rect">
            <a:avLst/>
          </a:prstGeom>
          <a:noFill/>
          <a:ln>
            <a:noFill/>
          </a:ln>
        </p:spPr>
      </p:pic>
      <p:sp>
        <p:nvSpPr>
          <p:cNvPr id="390" name="Google Shape;390;p68"/>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9">
  <p:cSld name="CUSTOM_13">
    <p:spTree>
      <p:nvGrpSpPr>
        <p:cNvPr id="391" name="Shape 391"/>
        <p:cNvGrpSpPr/>
        <p:nvPr/>
      </p:nvGrpSpPr>
      <p:grpSpPr>
        <a:xfrm>
          <a:off x="0" y="0"/>
          <a:ext cx="0" cy="0"/>
          <a:chOff x="0" y="0"/>
          <a:chExt cx="0" cy="0"/>
        </a:xfrm>
      </p:grpSpPr>
      <p:sp>
        <p:nvSpPr>
          <p:cNvPr id="392" name="Google Shape;392;p6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93" name="Google Shape;393;p69"/>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394" name="Google Shape;394;p69"/>
          <p:cNvPicPr preferRelativeResize="0"/>
          <p:nvPr/>
        </p:nvPicPr>
        <p:blipFill>
          <a:blip r:embed="rId2">
            <a:alphaModFix/>
          </a:blip>
          <a:stretch>
            <a:fillRect/>
          </a:stretch>
        </p:blipFill>
        <p:spPr>
          <a:xfrm>
            <a:off x="0" y="0"/>
            <a:ext cx="9144003" cy="178594"/>
          </a:xfrm>
          <a:prstGeom prst="rect">
            <a:avLst/>
          </a:prstGeom>
          <a:noFill/>
          <a:ln>
            <a:noFill/>
          </a:ln>
        </p:spPr>
      </p:pic>
      <p:sp>
        <p:nvSpPr>
          <p:cNvPr id="395" name="Google Shape;395;p69"/>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bg>
      <p:bgPr>
        <a:blipFill>
          <a:blip r:embed="rId2">
            <a:alphaModFix/>
          </a:blip>
          <a:stretch>
            <a:fillRect/>
          </a:stretch>
        </a:blipFill>
      </p:bgPr>
    </p:bg>
    <p:spTree>
      <p:nvGrpSpPr>
        <p:cNvPr id="396" name="Shape 396"/>
        <p:cNvGrpSpPr/>
        <p:nvPr/>
      </p:nvGrpSpPr>
      <p:grpSpPr>
        <a:xfrm>
          <a:off x="0" y="0"/>
          <a:ext cx="0" cy="0"/>
          <a:chOff x="0" y="0"/>
          <a:chExt cx="0" cy="0"/>
        </a:xfrm>
      </p:grpSpPr>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10">
  <p:cSld name="CUSTOM_14">
    <p:spTree>
      <p:nvGrpSpPr>
        <p:cNvPr id="397" name="Shape 397"/>
        <p:cNvGrpSpPr/>
        <p:nvPr/>
      </p:nvGrpSpPr>
      <p:grpSpPr>
        <a:xfrm>
          <a:off x="0" y="0"/>
          <a:ext cx="0" cy="0"/>
          <a:chOff x="0" y="0"/>
          <a:chExt cx="0" cy="0"/>
        </a:xfrm>
      </p:grpSpPr>
      <p:sp>
        <p:nvSpPr>
          <p:cNvPr id="398" name="Google Shape;398;p7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399" name="Google Shape;399;p71"/>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400" name="Google Shape;400;p71"/>
          <p:cNvPicPr preferRelativeResize="0"/>
          <p:nvPr/>
        </p:nvPicPr>
        <p:blipFill>
          <a:blip r:embed="rId2">
            <a:alphaModFix/>
          </a:blip>
          <a:stretch>
            <a:fillRect/>
          </a:stretch>
        </p:blipFill>
        <p:spPr>
          <a:xfrm>
            <a:off x="0" y="0"/>
            <a:ext cx="9144003" cy="178594"/>
          </a:xfrm>
          <a:prstGeom prst="rect">
            <a:avLst/>
          </a:prstGeom>
          <a:noFill/>
          <a:ln>
            <a:noFill/>
          </a:ln>
        </p:spPr>
      </p:pic>
      <p:sp>
        <p:nvSpPr>
          <p:cNvPr id="401" name="Google Shape;401;p71"/>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1 5">
  <p:cSld name="SECTION_HEADER_1_1_2_1_1_7">
    <p:spTree>
      <p:nvGrpSpPr>
        <p:cNvPr id="402" name="Shape 402"/>
        <p:cNvGrpSpPr/>
        <p:nvPr/>
      </p:nvGrpSpPr>
      <p:grpSpPr>
        <a:xfrm>
          <a:off x="0" y="0"/>
          <a:ext cx="0" cy="0"/>
          <a:chOff x="0" y="0"/>
          <a:chExt cx="0" cy="0"/>
        </a:xfrm>
      </p:grpSpPr>
      <p:sp>
        <p:nvSpPr>
          <p:cNvPr id="403" name="Google Shape;403;p7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04" name="Google Shape;404;p72"/>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72"/>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406" name="Google Shape;406;p72"/>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11">
  <p:cSld name="CUSTOM_15">
    <p:spTree>
      <p:nvGrpSpPr>
        <p:cNvPr id="407" name="Shape 407"/>
        <p:cNvGrpSpPr/>
        <p:nvPr/>
      </p:nvGrpSpPr>
      <p:grpSpPr>
        <a:xfrm>
          <a:off x="0" y="0"/>
          <a:ext cx="0" cy="0"/>
          <a:chOff x="0" y="0"/>
          <a:chExt cx="0" cy="0"/>
        </a:xfrm>
      </p:grpSpPr>
      <p:sp>
        <p:nvSpPr>
          <p:cNvPr id="408" name="Google Shape;408;p7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409" name="Google Shape;409;p73"/>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410" name="Google Shape;410;p73"/>
          <p:cNvPicPr preferRelativeResize="0"/>
          <p:nvPr/>
        </p:nvPicPr>
        <p:blipFill>
          <a:blip r:embed="rId2">
            <a:alphaModFix/>
          </a:blip>
          <a:stretch>
            <a:fillRect/>
          </a:stretch>
        </p:blipFill>
        <p:spPr>
          <a:xfrm>
            <a:off x="0" y="0"/>
            <a:ext cx="9144003" cy="178594"/>
          </a:xfrm>
          <a:prstGeom prst="rect">
            <a:avLst/>
          </a:prstGeom>
          <a:noFill/>
          <a:ln>
            <a:noFill/>
          </a:ln>
        </p:spPr>
      </p:pic>
      <p:sp>
        <p:nvSpPr>
          <p:cNvPr id="411" name="Google Shape;411;p73"/>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
        <p:nvSpPr>
          <p:cNvPr id="412" name="Google Shape;412;p73"/>
          <p:cNvSpPr txBox="1"/>
          <p:nvPr>
            <p:ph idx="12" type="sldNum"/>
          </p:nvPr>
        </p:nvSpPr>
        <p:spPr>
          <a:xfrm>
            <a:off x="8511227" y="4607165"/>
            <a:ext cx="592200" cy="393600"/>
          </a:xfrm>
          <a:prstGeom prst="rect">
            <a:avLst/>
          </a:prstGeom>
          <a:noFill/>
          <a:ln>
            <a:noFill/>
          </a:ln>
        </p:spPr>
        <p:txBody>
          <a:bodyPr anchorCtr="0" anchor="ctr" bIns="68575" lIns="68575" spcFirstLastPara="1" rIns="68575" wrap="square" tIns="68575">
            <a:normAutofit/>
          </a:bodyPr>
          <a:lstStyle>
            <a:lvl1pPr lvl="0" algn="ctr">
              <a:buClr>
                <a:srgbClr val="000000"/>
              </a:buClr>
              <a:buSzPts val="1000"/>
              <a:buFont typeface="Arial"/>
              <a:buNone/>
              <a:defRPr sz="800">
                <a:solidFill>
                  <a:schemeClr val="lt2"/>
                </a:solidFill>
              </a:defRPr>
            </a:lvl1pPr>
            <a:lvl2pPr lvl="1" algn="ctr">
              <a:buClr>
                <a:srgbClr val="000000"/>
              </a:buClr>
              <a:buSzPts val="1000"/>
              <a:buFont typeface="Arial"/>
              <a:buNone/>
              <a:defRPr sz="800">
                <a:solidFill>
                  <a:schemeClr val="lt2"/>
                </a:solidFill>
              </a:defRPr>
            </a:lvl2pPr>
            <a:lvl3pPr lvl="2" algn="ctr">
              <a:buClr>
                <a:srgbClr val="000000"/>
              </a:buClr>
              <a:buSzPts val="1000"/>
              <a:buFont typeface="Arial"/>
              <a:buNone/>
              <a:defRPr sz="800">
                <a:solidFill>
                  <a:schemeClr val="lt2"/>
                </a:solidFill>
              </a:defRPr>
            </a:lvl3pPr>
            <a:lvl4pPr lvl="3" algn="ctr">
              <a:buClr>
                <a:srgbClr val="000000"/>
              </a:buClr>
              <a:buSzPts val="1000"/>
              <a:buFont typeface="Arial"/>
              <a:buNone/>
              <a:defRPr sz="800">
                <a:solidFill>
                  <a:schemeClr val="lt2"/>
                </a:solidFill>
              </a:defRPr>
            </a:lvl4pPr>
            <a:lvl5pPr lvl="4" algn="ctr">
              <a:buClr>
                <a:srgbClr val="000000"/>
              </a:buClr>
              <a:buSzPts val="1000"/>
              <a:buFont typeface="Arial"/>
              <a:buNone/>
              <a:defRPr sz="800">
                <a:solidFill>
                  <a:schemeClr val="lt2"/>
                </a:solidFill>
              </a:defRPr>
            </a:lvl5pPr>
            <a:lvl6pPr lvl="5" algn="ctr">
              <a:buClr>
                <a:srgbClr val="000000"/>
              </a:buClr>
              <a:buSzPts val="1000"/>
              <a:buFont typeface="Arial"/>
              <a:buNone/>
              <a:defRPr sz="800">
                <a:solidFill>
                  <a:schemeClr val="lt2"/>
                </a:solidFill>
              </a:defRPr>
            </a:lvl6pPr>
            <a:lvl7pPr lvl="6" algn="ctr">
              <a:buClr>
                <a:srgbClr val="000000"/>
              </a:buClr>
              <a:buSzPts val="1000"/>
              <a:buFont typeface="Arial"/>
              <a:buNone/>
              <a:defRPr sz="800">
                <a:solidFill>
                  <a:schemeClr val="lt2"/>
                </a:solidFill>
              </a:defRPr>
            </a:lvl7pPr>
            <a:lvl8pPr lvl="7" algn="ctr">
              <a:buClr>
                <a:srgbClr val="000000"/>
              </a:buClr>
              <a:buSzPts val="1000"/>
              <a:buFont typeface="Arial"/>
              <a:buNone/>
              <a:defRPr sz="800">
                <a:solidFill>
                  <a:schemeClr val="lt2"/>
                </a:solidFill>
              </a:defRPr>
            </a:lvl8pPr>
            <a:lvl9pPr lvl="8" algn="ctr">
              <a:buClr>
                <a:srgbClr val="000000"/>
              </a:buClr>
              <a:buSzPts val="1000"/>
              <a:buFont typeface="Arial"/>
              <a:buNone/>
              <a:defRPr sz="800">
                <a:solidFill>
                  <a:schemeClr val="lt2"/>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2 1">
  <p:cSld name="TITLE_1_3_1_2_1_1_1_1_1_1_1_1_1_1_1">
    <p:bg>
      <p:bgPr>
        <a:solidFill>
          <a:schemeClr val="dk1"/>
        </a:solidFill>
      </p:bgPr>
    </p:bg>
    <p:spTree>
      <p:nvGrpSpPr>
        <p:cNvPr id="413" name="Shape 413"/>
        <p:cNvGrpSpPr/>
        <p:nvPr/>
      </p:nvGrpSpPr>
      <p:grpSpPr>
        <a:xfrm>
          <a:off x="0" y="0"/>
          <a:ext cx="0" cy="0"/>
          <a:chOff x="0" y="0"/>
          <a:chExt cx="0" cy="0"/>
        </a:xfrm>
      </p:grpSpPr>
      <p:pic>
        <p:nvPicPr>
          <p:cNvPr id="414" name="Google Shape;414;p7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15" name="Google Shape;415;p74"/>
          <p:cNvSpPr txBox="1"/>
          <p:nvPr>
            <p:ph type="ctrTitle"/>
          </p:nvPr>
        </p:nvSpPr>
        <p:spPr>
          <a:xfrm>
            <a:off x="311700" y="445025"/>
            <a:ext cx="5482800" cy="747000"/>
          </a:xfrm>
          <a:prstGeom prst="rect">
            <a:avLst/>
          </a:prstGeom>
          <a:noFill/>
          <a:ln>
            <a:noFill/>
          </a:ln>
        </p:spPr>
        <p:txBody>
          <a:bodyPr anchorCtr="0" anchor="t" bIns="68575" lIns="68575" spcFirstLastPara="1" rIns="68575" wrap="square" tIns="68575">
            <a:noAutofit/>
          </a:bodyPr>
          <a:lstStyle>
            <a:lvl1pPr lvl="0">
              <a:lnSpc>
                <a:spcPct val="100000"/>
              </a:lnSpc>
              <a:spcBef>
                <a:spcPts val="0"/>
              </a:spcBef>
              <a:spcAft>
                <a:spcPts val="0"/>
              </a:spcAft>
              <a:buClr>
                <a:schemeClr val="accent2"/>
              </a:buClr>
              <a:buSzPts val="3800"/>
              <a:buNone/>
              <a:defRPr sz="3800">
                <a:solidFill>
                  <a:schemeClr val="accent2"/>
                </a:solidFill>
              </a:defRPr>
            </a:lvl1pPr>
            <a:lvl2pPr lvl="1">
              <a:lnSpc>
                <a:spcPct val="100000"/>
              </a:lnSpc>
              <a:spcBef>
                <a:spcPts val="0"/>
              </a:spcBef>
              <a:spcAft>
                <a:spcPts val="0"/>
              </a:spcAft>
              <a:buSzPts val="3900"/>
              <a:buNone/>
              <a:defRPr sz="5200"/>
            </a:lvl2pPr>
            <a:lvl3pPr lvl="2">
              <a:lnSpc>
                <a:spcPct val="100000"/>
              </a:lnSpc>
              <a:spcBef>
                <a:spcPts val="0"/>
              </a:spcBef>
              <a:spcAft>
                <a:spcPts val="0"/>
              </a:spcAft>
              <a:buSzPts val="3900"/>
              <a:buNone/>
              <a:defRPr sz="5200"/>
            </a:lvl3pPr>
            <a:lvl4pPr lvl="3">
              <a:lnSpc>
                <a:spcPct val="100000"/>
              </a:lnSpc>
              <a:spcBef>
                <a:spcPts val="0"/>
              </a:spcBef>
              <a:spcAft>
                <a:spcPts val="0"/>
              </a:spcAft>
              <a:buSzPts val="3900"/>
              <a:buNone/>
              <a:defRPr sz="5200"/>
            </a:lvl4pPr>
            <a:lvl5pPr lvl="4">
              <a:lnSpc>
                <a:spcPct val="100000"/>
              </a:lnSpc>
              <a:spcBef>
                <a:spcPts val="0"/>
              </a:spcBef>
              <a:spcAft>
                <a:spcPts val="0"/>
              </a:spcAft>
              <a:buSzPts val="3900"/>
              <a:buNone/>
              <a:defRPr sz="5200"/>
            </a:lvl5pPr>
            <a:lvl6pPr lvl="5">
              <a:lnSpc>
                <a:spcPct val="100000"/>
              </a:lnSpc>
              <a:spcBef>
                <a:spcPts val="0"/>
              </a:spcBef>
              <a:spcAft>
                <a:spcPts val="0"/>
              </a:spcAft>
              <a:buSzPts val="3900"/>
              <a:buNone/>
              <a:defRPr sz="5200"/>
            </a:lvl6pPr>
            <a:lvl7pPr lvl="6">
              <a:lnSpc>
                <a:spcPct val="100000"/>
              </a:lnSpc>
              <a:spcBef>
                <a:spcPts val="0"/>
              </a:spcBef>
              <a:spcAft>
                <a:spcPts val="0"/>
              </a:spcAft>
              <a:buSzPts val="3900"/>
              <a:buNone/>
              <a:defRPr sz="5200"/>
            </a:lvl7pPr>
            <a:lvl8pPr lvl="7">
              <a:lnSpc>
                <a:spcPct val="100000"/>
              </a:lnSpc>
              <a:spcBef>
                <a:spcPts val="0"/>
              </a:spcBef>
              <a:spcAft>
                <a:spcPts val="0"/>
              </a:spcAft>
              <a:buSzPts val="3900"/>
              <a:buNone/>
              <a:defRPr sz="5200"/>
            </a:lvl8pPr>
            <a:lvl9pPr lvl="8">
              <a:lnSpc>
                <a:spcPct val="100000"/>
              </a:lnSpc>
              <a:spcBef>
                <a:spcPts val="0"/>
              </a:spcBef>
              <a:spcAft>
                <a:spcPts val="0"/>
              </a:spcAft>
              <a:buSzPts val="3900"/>
              <a:buNone/>
              <a:defRPr sz="5200"/>
            </a:lvl9pPr>
          </a:lstStyle>
          <a:p/>
        </p:txBody>
      </p:sp>
      <p:sp>
        <p:nvSpPr>
          <p:cNvPr id="416" name="Google Shape;416;p74"/>
          <p:cNvSpPr txBox="1"/>
          <p:nvPr>
            <p:ph idx="1" type="subTitle"/>
          </p:nvPr>
        </p:nvSpPr>
        <p:spPr>
          <a:xfrm>
            <a:off x="311700" y="1849275"/>
            <a:ext cx="3967500" cy="420600"/>
          </a:xfrm>
          <a:prstGeom prst="rect">
            <a:avLst/>
          </a:prstGeom>
          <a:noFill/>
          <a:ln>
            <a:noFill/>
          </a:ln>
        </p:spPr>
        <p:txBody>
          <a:bodyPr anchorCtr="0" anchor="t" bIns="68575" lIns="68575" spcFirstLastPara="1" rIns="68575" wrap="square" tIns="68575">
            <a:noAutofit/>
          </a:bodyPr>
          <a:lstStyle>
            <a:lvl1pPr lvl="0">
              <a:lnSpc>
                <a:spcPct val="100000"/>
              </a:lnSpc>
              <a:spcBef>
                <a:spcPts val="0"/>
              </a:spcBef>
              <a:spcAft>
                <a:spcPts val="0"/>
              </a:spcAft>
              <a:buClr>
                <a:schemeClr val="accent2"/>
              </a:buClr>
              <a:buSzPts val="1800"/>
              <a:buNone/>
              <a:defRPr sz="1800">
                <a:solidFill>
                  <a:schemeClr val="accent2"/>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27">
  <p:cSld name="CUSTOM_34">
    <p:spTree>
      <p:nvGrpSpPr>
        <p:cNvPr id="417" name="Shape 417"/>
        <p:cNvGrpSpPr/>
        <p:nvPr/>
      </p:nvGrpSpPr>
      <p:grpSpPr>
        <a:xfrm>
          <a:off x="0" y="0"/>
          <a:ext cx="0" cy="0"/>
          <a:chOff x="0" y="0"/>
          <a:chExt cx="0" cy="0"/>
        </a:xfrm>
      </p:grpSpPr>
      <p:sp>
        <p:nvSpPr>
          <p:cNvPr id="418" name="Google Shape;418;p7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419" name="Google Shape;419;p75"/>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420" name="Google Shape;420;p75"/>
          <p:cNvPicPr preferRelativeResize="0"/>
          <p:nvPr/>
        </p:nvPicPr>
        <p:blipFill>
          <a:blip r:embed="rId2">
            <a:alphaModFix/>
          </a:blip>
          <a:stretch>
            <a:fillRect/>
          </a:stretch>
        </p:blipFill>
        <p:spPr>
          <a:xfrm>
            <a:off x="0" y="0"/>
            <a:ext cx="9144003" cy="178594"/>
          </a:xfrm>
          <a:prstGeom prst="rect">
            <a:avLst/>
          </a:prstGeom>
          <a:noFill/>
          <a:ln>
            <a:noFill/>
          </a:ln>
        </p:spPr>
      </p:pic>
      <p:sp>
        <p:nvSpPr>
          <p:cNvPr id="421" name="Google Shape;421;p75"/>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22" name="Shape 422"/>
        <p:cNvGrpSpPr/>
        <p:nvPr/>
      </p:nvGrpSpPr>
      <p:grpSpPr>
        <a:xfrm>
          <a:off x="0" y="0"/>
          <a:ext cx="0" cy="0"/>
          <a:chOff x="0" y="0"/>
          <a:chExt cx="0" cy="0"/>
        </a:xfrm>
      </p:grpSpPr>
      <p:sp>
        <p:nvSpPr>
          <p:cNvPr id="423" name="Google Shape;423;p7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424" name="Google Shape;424;p7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25" name="Google Shape;425;p7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1 1 1">
  <p:cSld name="TITLE_1_1_1_1_1_3">
    <p:spTree>
      <p:nvGrpSpPr>
        <p:cNvPr id="426" name="Shape 426"/>
        <p:cNvGrpSpPr/>
        <p:nvPr/>
      </p:nvGrpSpPr>
      <p:grpSpPr>
        <a:xfrm>
          <a:off x="0" y="0"/>
          <a:ext cx="0" cy="0"/>
          <a:chOff x="0" y="0"/>
          <a:chExt cx="0" cy="0"/>
        </a:xfrm>
      </p:grpSpPr>
      <p:pic>
        <p:nvPicPr>
          <p:cNvPr id="427" name="Google Shape;427;p77"/>
          <p:cNvPicPr preferRelativeResize="0"/>
          <p:nvPr/>
        </p:nvPicPr>
        <p:blipFill rotWithShape="1">
          <a:blip r:embed="rId2">
            <a:alphaModFix/>
          </a:blip>
          <a:srcRect b="0" l="129" r="129" t="0"/>
          <a:stretch/>
        </p:blipFill>
        <p:spPr>
          <a:xfrm rot="10800000">
            <a:off x="25" y="-1"/>
            <a:ext cx="9144003" cy="5143501"/>
          </a:xfrm>
          <a:prstGeom prst="rect">
            <a:avLst/>
          </a:prstGeom>
          <a:noFill/>
          <a:ln>
            <a:noFill/>
          </a:ln>
        </p:spPr>
      </p:pic>
      <p:sp>
        <p:nvSpPr>
          <p:cNvPr id="428" name="Google Shape;428;p77"/>
          <p:cNvSpPr txBox="1"/>
          <p:nvPr>
            <p:ph type="ctrTitle"/>
          </p:nvPr>
        </p:nvSpPr>
        <p:spPr>
          <a:xfrm>
            <a:off x="363350" y="426300"/>
            <a:ext cx="6858900" cy="15543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Clr>
                <a:srgbClr val="FFFFFF"/>
              </a:buClr>
              <a:buSzPts val="4600"/>
              <a:buNone/>
              <a:defRPr sz="4600">
                <a:solidFill>
                  <a:srgbClr val="FFFFFF"/>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429" name="Google Shape;429;p77"/>
          <p:cNvSpPr txBox="1"/>
          <p:nvPr>
            <p:ph idx="1" type="subTitle"/>
          </p:nvPr>
        </p:nvSpPr>
        <p:spPr>
          <a:xfrm>
            <a:off x="394373" y="1971500"/>
            <a:ext cx="64392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rgbClr val="FFFFFF"/>
              </a:buClr>
              <a:buSzPts val="1800"/>
              <a:buNone/>
              <a:defRPr b="1">
                <a:solidFill>
                  <a:srgbClr val="FFFFFF"/>
                </a:solidFill>
              </a:defRPr>
            </a:lvl1pPr>
            <a:lvl2pPr lvl="1">
              <a:lnSpc>
                <a:spcPct val="100000"/>
              </a:lnSpc>
              <a:spcBef>
                <a:spcPts val="0"/>
              </a:spcBef>
              <a:spcAft>
                <a:spcPts val="0"/>
              </a:spcAft>
              <a:buClr>
                <a:srgbClr val="FFFFFF"/>
              </a:buClr>
              <a:buSzPts val="2400"/>
              <a:buNone/>
              <a:defRPr sz="2400">
                <a:solidFill>
                  <a:srgbClr val="FFFFFF"/>
                </a:solidFill>
              </a:defRPr>
            </a:lvl2pPr>
            <a:lvl3pPr lvl="2">
              <a:lnSpc>
                <a:spcPct val="100000"/>
              </a:lnSpc>
              <a:spcBef>
                <a:spcPts val="0"/>
              </a:spcBef>
              <a:spcAft>
                <a:spcPts val="0"/>
              </a:spcAft>
              <a:buClr>
                <a:srgbClr val="FFFFFF"/>
              </a:buClr>
              <a:buSzPts val="2400"/>
              <a:buNone/>
              <a:defRPr sz="2400">
                <a:solidFill>
                  <a:srgbClr val="FFFFFF"/>
                </a:solidFill>
              </a:defRPr>
            </a:lvl3pPr>
            <a:lvl4pPr lvl="3">
              <a:lnSpc>
                <a:spcPct val="100000"/>
              </a:lnSpc>
              <a:spcBef>
                <a:spcPts val="0"/>
              </a:spcBef>
              <a:spcAft>
                <a:spcPts val="0"/>
              </a:spcAft>
              <a:buClr>
                <a:srgbClr val="FFFFFF"/>
              </a:buClr>
              <a:buSzPts val="2400"/>
              <a:buNone/>
              <a:defRPr sz="2400">
                <a:solidFill>
                  <a:srgbClr val="FFFFFF"/>
                </a:solidFill>
              </a:defRPr>
            </a:lvl4pPr>
            <a:lvl5pPr lvl="4">
              <a:lnSpc>
                <a:spcPct val="100000"/>
              </a:lnSpc>
              <a:spcBef>
                <a:spcPts val="0"/>
              </a:spcBef>
              <a:spcAft>
                <a:spcPts val="0"/>
              </a:spcAft>
              <a:buClr>
                <a:srgbClr val="FFFFFF"/>
              </a:buClr>
              <a:buSzPts val="2400"/>
              <a:buNone/>
              <a:defRPr sz="2400">
                <a:solidFill>
                  <a:srgbClr val="FFFFFF"/>
                </a:solidFill>
              </a:defRPr>
            </a:lvl5pPr>
            <a:lvl6pPr lvl="5">
              <a:lnSpc>
                <a:spcPct val="100000"/>
              </a:lnSpc>
              <a:spcBef>
                <a:spcPts val="0"/>
              </a:spcBef>
              <a:spcAft>
                <a:spcPts val="0"/>
              </a:spcAft>
              <a:buClr>
                <a:srgbClr val="FFFFFF"/>
              </a:buClr>
              <a:buSzPts val="2400"/>
              <a:buNone/>
              <a:defRPr sz="2400">
                <a:solidFill>
                  <a:srgbClr val="FFFFFF"/>
                </a:solidFill>
              </a:defRPr>
            </a:lvl6pPr>
            <a:lvl7pPr lvl="6">
              <a:lnSpc>
                <a:spcPct val="100000"/>
              </a:lnSpc>
              <a:spcBef>
                <a:spcPts val="0"/>
              </a:spcBef>
              <a:spcAft>
                <a:spcPts val="0"/>
              </a:spcAft>
              <a:buClr>
                <a:srgbClr val="FFFFFF"/>
              </a:buClr>
              <a:buSzPts val="2400"/>
              <a:buNone/>
              <a:defRPr sz="2400">
                <a:solidFill>
                  <a:srgbClr val="FFFFFF"/>
                </a:solidFill>
              </a:defRPr>
            </a:lvl7pPr>
            <a:lvl8pPr lvl="7">
              <a:lnSpc>
                <a:spcPct val="100000"/>
              </a:lnSpc>
              <a:spcBef>
                <a:spcPts val="0"/>
              </a:spcBef>
              <a:spcAft>
                <a:spcPts val="0"/>
              </a:spcAft>
              <a:buClr>
                <a:srgbClr val="FFFFFF"/>
              </a:buClr>
              <a:buSzPts val="2400"/>
              <a:buNone/>
              <a:defRPr sz="2400">
                <a:solidFill>
                  <a:srgbClr val="FFFFFF"/>
                </a:solidFill>
              </a:defRPr>
            </a:lvl8pPr>
            <a:lvl9pPr lvl="8">
              <a:lnSpc>
                <a:spcPct val="100000"/>
              </a:lnSpc>
              <a:spcBef>
                <a:spcPts val="0"/>
              </a:spcBef>
              <a:spcAft>
                <a:spcPts val="0"/>
              </a:spcAft>
              <a:buClr>
                <a:srgbClr val="FFFFFF"/>
              </a:buClr>
              <a:buSzPts val="2400"/>
              <a:buNone/>
              <a:defRPr sz="2400">
                <a:solidFill>
                  <a:srgbClr val="FFFFFF"/>
                </a:solidFill>
              </a:defRPr>
            </a:lvl9pPr>
          </a:lstStyle>
          <a:p/>
        </p:txBody>
      </p:sp>
      <p:sp>
        <p:nvSpPr>
          <p:cNvPr id="430" name="Google Shape;430;p77"/>
          <p:cNvSpPr txBox="1"/>
          <p:nvPr>
            <p:ph idx="2" type="subTitle"/>
          </p:nvPr>
        </p:nvSpPr>
        <p:spPr>
          <a:xfrm>
            <a:off x="394385" y="2441004"/>
            <a:ext cx="53385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rgbClr val="FFFFFF"/>
              </a:buClr>
              <a:buSzPts val="1200"/>
              <a:buNone/>
              <a:defRPr sz="1200">
                <a:solidFill>
                  <a:srgbClr val="FFFFFF"/>
                </a:solidFill>
              </a:defRPr>
            </a:lvl1pPr>
            <a:lvl2pPr lvl="1">
              <a:lnSpc>
                <a:spcPct val="100000"/>
              </a:lnSpc>
              <a:spcBef>
                <a:spcPts val="0"/>
              </a:spcBef>
              <a:spcAft>
                <a:spcPts val="0"/>
              </a:spcAft>
              <a:buClr>
                <a:srgbClr val="FFFFFF"/>
              </a:buClr>
              <a:buSzPts val="1000"/>
              <a:buNone/>
              <a:defRPr sz="1000">
                <a:solidFill>
                  <a:srgbClr val="FFFFFF"/>
                </a:solidFill>
              </a:defRPr>
            </a:lvl2pPr>
            <a:lvl3pPr lvl="2">
              <a:lnSpc>
                <a:spcPct val="100000"/>
              </a:lnSpc>
              <a:spcBef>
                <a:spcPts val="0"/>
              </a:spcBef>
              <a:spcAft>
                <a:spcPts val="0"/>
              </a:spcAft>
              <a:buClr>
                <a:srgbClr val="FFFFFF"/>
              </a:buClr>
              <a:buSzPts val="1000"/>
              <a:buNone/>
              <a:defRPr sz="1000">
                <a:solidFill>
                  <a:srgbClr val="FFFFFF"/>
                </a:solidFill>
              </a:defRPr>
            </a:lvl3pPr>
            <a:lvl4pPr lvl="3">
              <a:lnSpc>
                <a:spcPct val="100000"/>
              </a:lnSpc>
              <a:spcBef>
                <a:spcPts val="0"/>
              </a:spcBef>
              <a:spcAft>
                <a:spcPts val="0"/>
              </a:spcAft>
              <a:buClr>
                <a:srgbClr val="FFFFFF"/>
              </a:buClr>
              <a:buSzPts val="1000"/>
              <a:buNone/>
              <a:defRPr sz="1000">
                <a:solidFill>
                  <a:srgbClr val="FFFFFF"/>
                </a:solidFill>
              </a:defRPr>
            </a:lvl4pPr>
            <a:lvl5pPr lvl="4">
              <a:lnSpc>
                <a:spcPct val="100000"/>
              </a:lnSpc>
              <a:spcBef>
                <a:spcPts val="0"/>
              </a:spcBef>
              <a:spcAft>
                <a:spcPts val="0"/>
              </a:spcAft>
              <a:buClr>
                <a:srgbClr val="FFFFFF"/>
              </a:buClr>
              <a:buSzPts val="1000"/>
              <a:buNone/>
              <a:defRPr sz="1000">
                <a:solidFill>
                  <a:srgbClr val="FFFFFF"/>
                </a:solidFill>
              </a:defRPr>
            </a:lvl5pPr>
            <a:lvl6pPr lvl="5">
              <a:lnSpc>
                <a:spcPct val="100000"/>
              </a:lnSpc>
              <a:spcBef>
                <a:spcPts val="0"/>
              </a:spcBef>
              <a:spcAft>
                <a:spcPts val="0"/>
              </a:spcAft>
              <a:buClr>
                <a:srgbClr val="FFFFFF"/>
              </a:buClr>
              <a:buSzPts val="1000"/>
              <a:buNone/>
              <a:defRPr sz="1000">
                <a:solidFill>
                  <a:srgbClr val="FFFFFF"/>
                </a:solidFill>
              </a:defRPr>
            </a:lvl6pPr>
            <a:lvl7pPr lvl="6">
              <a:lnSpc>
                <a:spcPct val="100000"/>
              </a:lnSpc>
              <a:spcBef>
                <a:spcPts val="0"/>
              </a:spcBef>
              <a:spcAft>
                <a:spcPts val="0"/>
              </a:spcAft>
              <a:buClr>
                <a:srgbClr val="FFFFFF"/>
              </a:buClr>
              <a:buSzPts val="1000"/>
              <a:buNone/>
              <a:defRPr sz="1000">
                <a:solidFill>
                  <a:srgbClr val="FFFFFF"/>
                </a:solidFill>
              </a:defRPr>
            </a:lvl7pPr>
            <a:lvl8pPr lvl="7">
              <a:lnSpc>
                <a:spcPct val="100000"/>
              </a:lnSpc>
              <a:spcBef>
                <a:spcPts val="0"/>
              </a:spcBef>
              <a:spcAft>
                <a:spcPts val="0"/>
              </a:spcAft>
              <a:buClr>
                <a:srgbClr val="FFFFFF"/>
              </a:buClr>
              <a:buSzPts val="1000"/>
              <a:buNone/>
              <a:defRPr sz="1000">
                <a:solidFill>
                  <a:srgbClr val="FFFFFF"/>
                </a:solidFill>
              </a:defRPr>
            </a:lvl8pPr>
            <a:lvl9pPr lvl="8">
              <a:lnSpc>
                <a:spcPct val="100000"/>
              </a:lnSpc>
              <a:spcBef>
                <a:spcPts val="0"/>
              </a:spcBef>
              <a:spcAft>
                <a:spcPts val="0"/>
              </a:spcAft>
              <a:buClr>
                <a:srgbClr val="FFFFFF"/>
              </a:buClr>
              <a:buSzPts val="1000"/>
              <a:buNone/>
              <a:defRPr sz="1000">
                <a:solidFill>
                  <a:srgbClr val="FFFFFF"/>
                </a:solidFill>
              </a:defRPr>
            </a:lvl9pPr>
          </a:lstStyle>
          <a:p/>
        </p:txBody>
      </p:sp>
      <p:pic>
        <p:nvPicPr>
          <p:cNvPr id="431" name="Google Shape;431;p77"/>
          <p:cNvPicPr preferRelativeResize="0"/>
          <p:nvPr/>
        </p:nvPicPr>
        <p:blipFill rotWithShape="1">
          <a:blip r:embed="rId3">
            <a:alphaModFix/>
          </a:blip>
          <a:srcRect b="0" l="0" r="10" t="0"/>
          <a:stretch/>
        </p:blipFill>
        <p:spPr>
          <a:xfrm>
            <a:off x="7666325" y="4665175"/>
            <a:ext cx="1107223" cy="148175"/>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2">
  <p:cSld name="TITLE_AND_BODY_1_4_2">
    <p:spTree>
      <p:nvGrpSpPr>
        <p:cNvPr id="432" name="Shape 432"/>
        <p:cNvGrpSpPr/>
        <p:nvPr/>
      </p:nvGrpSpPr>
      <p:grpSpPr>
        <a:xfrm>
          <a:off x="0" y="0"/>
          <a:ext cx="0" cy="0"/>
          <a:chOff x="0" y="0"/>
          <a:chExt cx="0" cy="0"/>
        </a:xfrm>
      </p:grpSpPr>
      <p:sp>
        <p:nvSpPr>
          <p:cNvPr id="433" name="Google Shape;433;p78"/>
          <p:cNvSpPr/>
          <p:nvPr/>
        </p:nvSpPr>
        <p:spPr>
          <a:xfrm>
            <a:off x="0" y="0"/>
            <a:ext cx="4578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78"/>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435" name="Google Shape;435;p78"/>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36" name="Google Shape;436;p78"/>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37" name="Google Shape;437;p78"/>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38" name="Google Shape;438;p78"/>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439" name="Google Shape;439;p78"/>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2 1">
  <p:cSld name="TITLE_AND_BODY_1_4_2_1">
    <p:spTree>
      <p:nvGrpSpPr>
        <p:cNvPr id="440" name="Shape 440"/>
        <p:cNvGrpSpPr/>
        <p:nvPr/>
      </p:nvGrpSpPr>
      <p:grpSpPr>
        <a:xfrm>
          <a:off x="0" y="0"/>
          <a:ext cx="0" cy="0"/>
          <a:chOff x="0" y="0"/>
          <a:chExt cx="0" cy="0"/>
        </a:xfrm>
      </p:grpSpPr>
      <p:sp>
        <p:nvSpPr>
          <p:cNvPr id="441" name="Google Shape;441;p79"/>
          <p:cNvSpPr/>
          <p:nvPr/>
        </p:nvSpPr>
        <p:spPr>
          <a:xfrm>
            <a:off x="0" y="0"/>
            <a:ext cx="4578000" cy="5143500"/>
          </a:xfrm>
          <a:prstGeom prst="rect">
            <a:avLst/>
          </a:prstGeom>
          <a:solidFill>
            <a:srgbClr val="F9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79"/>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FFFFFF"/>
                </a:solidFill>
              </a:rPr>
              <a:t>‹#›</a:t>
            </a:fld>
            <a:r>
              <a:rPr lang="en" sz="800">
                <a:solidFill>
                  <a:srgbClr val="FFFFFF"/>
                </a:solidFill>
              </a:rPr>
              <a:t>  </a:t>
            </a:r>
            <a:r>
              <a:rPr lang="en" sz="800">
                <a:solidFill>
                  <a:srgbClr val="FFFFFF"/>
                </a:solidFill>
                <a:latin typeface="Roboto"/>
                <a:ea typeface="Roboto"/>
                <a:cs typeface="Roboto"/>
                <a:sym typeface="Roboto"/>
              </a:rPr>
              <a:t>|  © 2021 Geotab Inc. All Rights Reserved</a:t>
            </a:r>
            <a:endParaRPr sz="800">
              <a:solidFill>
                <a:srgbClr val="FFFFFF"/>
              </a:solidFill>
            </a:endParaRPr>
          </a:p>
        </p:txBody>
      </p:sp>
      <p:sp>
        <p:nvSpPr>
          <p:cNvPr id="443" name="Google Shape;443;p79"/>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44" name="Google Shape;444;p79"/>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45" name="Google Shape;445;p79"/>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46" name="Google Shape;446;p79"/>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447" name="Google Shape;447;p79"/>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3">
  <p:cSld name="TITLE_AND_BODY_1_4_4">
    <p:spTree>
      <p:nvGrpSpPr>
        <p:cNvPr id="448" name="Shape 448"/>
        <p:cNvGrpSpPr/>
        <p:nvPr/>
      </p:nvGrpSpPr>
      <p:grpSpPr>
        <a:xfrm>
          <a:off x="0" y="0"/>
          <a:ext cx="0" cy="0"/>
          <a:chOff x="0" y="0"/>
          <a:chExt cx="0" cy="0"/>
        </a:xfrm>
      </p:grpSpPr>
      <p:sp>
        <p:nvSpPr>
          <p:cNvPr id="449" name="Google Shape;449;p80"/>
          <p:cNvSpPr/>
          <p:nvPr/>
        </p:nvSpPr>
        <p:spPr>
          <a:xfrm>
            <a:off x="0" y="0"/>
            <a:ext cx="4578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80"/>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451" name="Google Shape;451;p80"/>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452" name="Google Shape;452;p80"/>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53" name="Google Shape;453;p80"/>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54" name="Google Shape;454;p80"/>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55" name="Google Shape;455;p80"/>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TITLE_1_1_1">
    <p:spTree>
      <p:nvGrpSpPr>
        <p:cNvPr id="460" name="Shape 460"/>
        <p:cNvGrpSpPr/>
        <p:nvPr/>
      </p:nvGrpSpPr>
      <p:grpSpPr>
        <a:xfrm>
          <a:off x="0" y="0"/>
          <a:ext cx="0" cy="0"/>
          <a:chOff x="0" y="0"/>
          <a:chExt cx="0" cy="0"/>
        </a:xfrm>
      </p:grpSpPr>
      <p:sp>
        <p:nvSpPr>
          <p:cNvPr id="461" name="Google Shape;461;p82"/>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2" name="Google Shape;462;p82"/>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463" name="Google Shape;463;p82"/>
          <p:cNvSpPr txBox="1"/>
          <p:nvPr>
            <p:ph type="ctrTitle"/>
          </p:nvPr>
        </p:nvSpPr>
        <p:spPr>
          <a:xfrm>
            <a:off x="363350" y="426300"/>
            <a:ext cx="6858900" cy="15543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4600"/>
              <a:buNone/>
              <a:defRPr sz="46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464" name="Google Shape;464;p82"/>
          <p:cNvSpPr txBox="1"/>
          <p:nvPr>
            <p:ph idx="1" type="subTitle"/>
          </p:nvPr>
        </p:nvSpPr>
        <p:spPr>
          <a:xfrm>
            <a:off x="394373" y="1971500"/>
            <a:ext cx="64392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dk2"/>
              </a:buClr>
              <a:buSzPts val="1800"/>
              <a:buNone/>
              <a:defRPr b="1">
                <a:solidFill>
                  <a:schemeClr val="dk2"/>
                </a:solidFill>
              </a:defRPr>
            </a:lvl1pPr>
            <a:lvl2pPr lvl="1">
              <a:lnSpc>
                <a:spcPct val="100000"/>
              </a:lnSpc>
              <a:spcBef>
                <a:spcPts val="0"/>
              </a:spcBef>
              <a:spcAft>
                <a:spcPts val="0"/>
              </a:spcAft>
              <a:buClr>
                <a:schemeClr val="dk2"/>
              </a:buClr>
              <a:buSzPts val="2400"/>
              <a:buNone/>
              <a:defRPr sz="2400">
                <a:solidFill>
                  <a:schemeClr val="dk2"/>
                </a:solidFill>
              </a:defRPr>
            </a:lvl2pPr>
            <a:lvl3pPr lvl="2">
              <a:lnSpc>
                <a:spcPct val="100000"/>
              </a:lnSpc>
              <a:spcBef>
                <a:spcPts val="0"/>
              </a:spcBef>
              <a:spcAft>
                <a:spcPts val="0"/>
              </a:spcAft>
              <a:buClr>
                <a:schemeClr val="dk2"/>
              </a:buClr>
              <a:buSzPts val="2400"/>
              <a:buNone/>
              <a:defRPr sz="2400">
                <a:solidFill>
                  <a:schemeClr val="dk2"/>
                </a:solidFill>
              </a:defRPr>
            </a:lvl3pPr>
            <a:lvl4pPr lvl="3">
              <a:lnSpc>
                <a:spcPct val="100000"/>
              </a:lnSpc>
              <a:spcBef>
                <a:spcPts val="0"/>
              </a:spcBef>
              <a:spcAft>
                <a:spcPts val="0"/>
              </a:spcAft>
              <a:buClr>
                <a:schemeClr val="dk2"/>
              </a:buClr>
              <a:buSzPts val="2400"/>
              <a:buNone/>
              <a:defRPr sz="2400">
                <a:solidFill>
                  <a:schemeClr val="dk2"/>
                </a:solidFill>
              </a:defRPr>
            </a:lvl4pPr>
            <a:lvl5pPr lvl="4">
              <a:lnSpc>
                <a:spcPct val="100000"/>
              </a:lnSpc>
              <a:spcBef>
                <a:spcPts val="0"/>
              </a:spcBef>
              <a:spcAft>
                <a:spcPts val="0"/>
              </a:spcAft>
              <a:buClr>
                <a:schemeClr val="dk2"/>
              </a:buClr>
              <a:buSzPts val="2400"/>
              <a:buNone/>
              <a:defRPr sz="2400">
                <a:solidFill>
                  <a:schemeClr val="dk2"/>
                </a:solidFill>
              </a:defRPr>
            </a:lvl5pPr>
            <a:lvl6pPr lvl="5">
              <a:lnSpc>
                <a:spcPct val="100000"/>
              </a:lnSpc>
              <a:spcBef>
                <a:spcPts val="0"/>
              </a:spcBef>
              <a:spcAft>
                <a:spcPts val="0"/>
              </a:spcAft>
              <a:buClr>
                <a:schemeClr val="dk2"/>
              </a:buClr>
              <a:buSzPts val="2400"/>
              <a:buNone/>
              <a:defRPr sz="2400">
                <a:solidFill>
                  <a:schemeClr val="dk2"/>
                </a:solidFill>
              </a:defRPr>
            </a:lvl6pPr>
            <a:lvl7pPr lvl="6">
              <a:lnSpc>
                <a:spcPct val="100000"/>
              </a:lnSpc>
              <a:spcBef>
                <a:spcPts val="0"/>
              </a:spcBef>
              <a:spcAft>
                <a:spcPts val="0"/>
              </a:spcAft>
              <a:buClr>
                <a:schemeClr val="dk2"/>
              </a:buClr>
              <a:buSzPts val="2400"/>
              <a:buNone/>
              <a:defRPr sz="2400">
                <a:solidFill>
                  <a:schemeClr val="dk2"/>
                </a:solidFill>
              </a:defRPr>
            </a:lvl7pPr>
            <a:lvl8pPr lvl="7">
              <a:lnSpc>
                <a:spcPct val="100000"/>
              </a:lnSpc>
              <a:spcBef>
                <a:spcPts val="0"/>
              </a:spcBef>
              <a:spcAft>
                <a:spcPts val="0"/>
              </a:spcAft>
              <a:buClr>
                <a:schemeClr val="dk2"/>
              </a:buClr>
              <a:buSzPts val="2400"/>
              <a:buNone/>
              <a:defRPr sz="2400">
                <a:solidFill>
                  <a:schemeClr val="dk2"/>
                </a:solidFill>
              </a:defRPr>
            </a:lvl8pPr>
            <a:lvl9pPr lvl="8">
              <a:lnSpc>
                <a:spcPct val="100000"/>
              </a:lnSpc>
              <a:spcBef>
                <a:spcPts val="0"/>
              </a:spcBef>
              <a:spcAft>
                <a:spcPts val="0"/>
              </a:spcAft>
              <a:buClr>
                <a:schemeClr val="dk2"/>
              </a:buClr>
              <a:buSzPts val="2400"/>
              <a:buNone/>
              <a:defRPr sz="2400">
                <a:solidFill>
                  <a:schemeClr val="dk2"/>
                </a:solidFill>
              </a:defRPr>
            </a:lvl9pPr>
          </a:lstStyle>
          <a:p/>
        </p:txBody>
      </p:sp>
      <p:sp>
        <p:nvSpPr>
          <p:cNvPr id="465" name="Google Shape;465;p82"/>
          <p:cNvSpPr txBox="1"/>
          <p:nvPr>
            <p:ph idx="2" type="subTitle"/>
          </p:nvPr>
        </p:nvSpPr>
        <p:spPr>
          <a:xfrm>
            <a:off x="394385" y="2441004"/>
            <a:ext cx="53385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200"/>
            </a:lvl1pPr>
            <a:lvl2pPr lvl="1">
              <a:lnSpc>
                <a:spcPct val="100000"/>
              </a:lnSpc>
              <a:spcBef>
                <a:spcPts val="0"/>
              </a:spcBef>
              <a:spcAft>
                <a:spcPts val="0"/>
              </a:spcAft>
              <a:buClr>
                <a:schemeClr val="dk2"/>
              </a:buClr>
              <a:buSzPts val="1000"/>
              <a:buNone/>
              <a:defRPr sz="1000">
                <a:solidFill>
                  <a:schemeClr val="dk2"/>
                </a:solidFill>
              </a:defRPr>
            </a:lvl2pPr>
            <a:lvl3pPr lvl="2">
              <a:lnSpc>
                <a:spcPct val="100000"/>
              </a:lnSpc>
              <a:spcBef>
                <a:spcPts val="0"/>
              </a:spcBef>
              <a:spcAft>
                <a:spcPts val="0"/>
              </a:spcAft>
              <a:buClr>
                <a:schemeClr val="dk2"/>
              </a:buClr>
              <a:buSzPts val="1000"/>
              <a:buNone/>
              <a:defRPr sz="1000">
                <a:solidFill>
                  <a:schemeClr val="dk2"/>
                </a:solidFill>
              </a:defRPr>
            </a:lvl3pPr>
            <a:lvl4pPr lvl="3">
              <a:lnSpc>
                <a:spcPct val="100000"/>
              </a:lnSpc>
              <a:spcBef>
                <a:spcPts val="0"/>
              </a:spcBef>
              <a:spcAft>
                <a:spcPts val="0"/>
              </a:spcAft>
              <a:buClr>
                <a:schemeClr val="dk2"/>
              </a:buClr>
              <a:buSzPts val="1000"/>
              <a:buNone/>
              <a:defRPr sz="1000">
                <a:solidFill>
                  <a:schemeClr val="dk2"/>
                </a:solidFill>
              </a:defRPr>
            </a:lvl4pPr>
            <a:lvl5pPr lvl="4">
              <a:lnSpc>
                <a:spcPct val="100000"/>
              </a:lnSpc>
              <a:spcBef>
                <a:spcPts val="0"/>
              </a:spcBef>
              <a:spcAft>
                <a:spcPts val="0"/>
              </a:spcAft>
              <a:buClr>
                <a:schemeClr val="dk2"/>
              </a:buClr>
              <a:buSzPts val="1000"/>
              <a:buNone/>
              <a:defRPr sz="1000">
                <a:solidFill>
                  <a:schemeClr val="dk2"/>
                </a:solidFill>
              </a:defRPr>
            </a:lvl5pPr>
            <a:lvl6pPr lvl="5">
              <a:lnSpc>
                <a:spcPct val="100000"/>
              </a:lnSpc>
              <a:spcBef>
                <a:spcPts val="0"/>
              </a:spcBef>
              <a:spcAft>
                <a:spcPts val="0"/>
              </a:spcAft>
              <a:buClr>
                <a:schemeClr val="dk2"/>
              </a:buClr>
              <a:buSzPts val="1000"/>
              <a:buNone/>
              <a:defRPr sz="1000">
                <a:solidFill>
                  <a:schemeClr val="dk2"/>
                </a:solidFill>
              </a:defRPr>
            </a:lvl6pPr>
            <a:lvl7pPr lvl="6">
              <a:lnSpc>
                <a:spcPct val="100000"/>
              </a:lnSpc>
              <a:spcBef>
                <a:spcPts val="0"/>
              </a:spcBef>
              <a:spcAft>
                <a:spcPts val="0"/>
              </a:spcAft>
              <a:buClr>
                <a:schemeClr val="dk2"/>
              </a:buClr>
              <a:buSzPts val="1000"/>
              <a:buNone/>
              <a:defRPr sz="1000">
                <a:solidFill>
                  <a:schemeClr val="dk2"/>
                </a:solidFill>
              </a:defRPr>
            </a:lvl7pPr>
            <a:lvl8pPr lvl="7">
              <a:lnSpc>
                <a:spcPct val="100000"/>
              </a:lnSpc>
              <a:spcBef>
                <a:spcPts val="0"/>
              </a:spcBef>
              <a:spcAft>
                <a:spcPts val="0"/>
              </a:spcAft>
              <a:buClr>
                <a:schemeClr val="dk2"/>
              </a:buClr>
              <a:buSzPts val="1000"/>
              <a:buNone/>
              <a:defRPr sz="1000">
                <a:solidFill>
                  <a:schemeClr val="dk2"/>
                </a:solidFill>
              </a:defRPr>
            </a:lvl8pPr>
            <a:lvl9pPr lvl="8">
              <a:lnSpc>
                <a:spcPct val="100000"/>
              </a:lnSpc>
              <a:spcBef>
                <a:spcPts val="0"/>
              </a:spcBef>
              <a:spcAft>
                <a:spcPts val="0"/>
              </a:spcAft>
              <a:buClr>
                <a:schemeClr val="dk2"/>
              </a:buClr>
              <a:buSzPts val="1000"/>
              <a:buNone/>
              <a:defRPr sz="1000">
                <a:solidFill>
                  <a:schemeClr val="dk2"/>
                </a:solidFill>
              </a:defRPr>
            </a:lvl9pPr>
          </a:lstStyle>
          <a:p/>
        </p:txBody>
      </p:sp>
      <p:pic>
        <p:nvPicPr>
          <p:cNvPr id="466" name="Google Shape;466;p82"/>
          <p:cNvPicPr preferRelativeResize="0"/>
          <p:nvPr/>
        </p:nvPicPr>
        <p:blipFill rotWithShape="1">
          <a:blip r:embed="rId3">
            <a:alphaModFix/>
          </a:blip>
          <a:srcRect b="0" l="0" r="10" t="0"/>
          <a:stretch/>
        </p:blipFill>
        <p:spPr>
          <a:xfrm>
            <a:off x="7666325" y="4665175"/>
            <a:ext cx="1107223" cy="148175"/>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type="tx">
  <p:cSld name="TITLE_AND_BODY">
    <p:spTree>
      <p:nvGrpSpPr>
        <p:cNvPr id="467" name="Shape 467"/>
        <p:cNvGrpSpPr/>
        <p:nvPr/>
      </p:nvGrpSpPr>
      <p:grpSpPr>
        <a:xfrm>
          <a:off x="0" y="0"/>
          <a:ext cx="0" cy="0"/>
          <a:chOff x="0" y="0"/>
          <a:chExt cx="0" cy="0"/>
        </a:xfrm>
      </p:grpSpPr>
      <p:sp>
        <p:nvSpPr>
          <p:cNvPr id="468" name="Google Shape;468;p83"/>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sp>
        <p:nvSpPr>
          <p:cNvPr id="469" name="Google Shape;469;p83"/>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70" name="Google Shape;470;p83"/>
          <p:cNvSpPr txBox="1"/>
          <p:nvPr>
            <p:ph idx="1" type="body"/>
          </p:nvPr>
        </p:nvSpPr>
        <p:spPr>
          <a:xfrm>
            <a:off x="311700" y="10000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3 sub sections)">
  <p:cSld name="TITLE_AND_BODY_1">
    <p:spTree>
      <p:nvGrpSpPr>
        <p:cNvPr id="471" name="Shape 471"/>
        <p:cNvGrpSpPr/>
        <p:nvPr/>
      </p:nvGrpSpPr>
      <p:grpSpPr>
        <a:xfrm>
          <a:off x="0" y="0"/>
          <a:ext cx="0" cy="0"/>
          <a:chOff x="0" y="0"/>
          <a:chExt cx="0" cy="0"/>
        </a:xfrm>
      </p:grpSpPr>
      <p:sp>
        <p:nvSpPr>
          <p:cNvPr id="472" name="Google Shape;472;p84"/>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sp>
        <p:nvSpPr>
          <p:cNvPr id="473" name="Google Shape;473;p84"/>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74" name="Google Shape;474;p84"/>
          <p:cNvSpPr txBox="1"/>
          <p:nvPr>
            <p:ph idx="1" type="body"/>
          </p:nvPr>
        </p:nvSpPr>
        <p:spPr>
          <a:xfrm>
            <a:off x="311700" y="1000075"/>
            <a:ext cx="8520600" cy="11751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sp>
        <p:nvSpPr>
          <p:cNvPr id="475" name="Google Shape;475;p84"/>
          <p:cNvSpPr txBox="1"/>
          <p:nvPr>
            <p:ph idx="2" type="body"/>
          </p:nvPr>
        </p:nvSpPr>
        <p:spPr>
          <a:xfrm>
            <a:off x="31170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76" name="Google Shape;476;p84"/>
          <p:cNvSpPr txBox="1"/>
          <p:nvPr>
            <p:ph idx="3" type="body"/>
          </p:nvPr>
        </p:nvSpPr>
        <p:spPr>
          <a:xfrm>
            <a:off x="322365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77" name="Google Shape;477;p84"/>
          <p:cNvSpPr txBox="1"/>
          <p:nvPr>
            <p:ph idx="4" type="body"/>
          </p:nvPr>
        </p:nvSpPr>
        <p:spPr>
          <a:xfrm>
            <a:off x="613560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p:cSld name="TITLE_AND_BODY_1_4">
    <p:spTree>
      <p:nvGrpSpPr>
        <p:cNvPr id="478" name="Shape 478"/>
        <p:cNvGrpSpPr/>
        <p:nvPr/>
      </p:nvGrpSpPr>
      <p:grpSpPr>
        <a:xfrm>
          <a:off x="0" y="0"/>
          <a:ext cx="0" cy="0"/>
          <a:chOff x="0" y="0"/>
          <a:chExt cx="0" cy="0"/>
        </a:xfrm>
      </p:grpSpPr>
      <p:sp>
        <p:nvSpPr>
          <p:cNvPr id="479" name="Google Shape;479;p85"/>
          <p:cNvSpPr/>
          <p:nvPr/>
        </p:nvSpPr>
        <p:spPr>
          <a:xfrm>
            <a:off x="0" y="0"/>
            <a:ext cx="4578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85"/>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sp>
        <p:nvSpPr>
          <p:cNvPr id="481" name="Google Shape;481;p85"/>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482" name="Google Shape;482;p85"/>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83" name="Google Shape;483;p85"/>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84" name="Google Shape;484;p85"/>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85" name="Google Shape;485;p85"/>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2">
  <p:cSld name="TITLE_AND_BODY_1_4_2">
    <p:spTree>
      <p:nvGrpSpPr>
        <p:cNvPr id="486" name="Shape 486"/>
        <p:cNvGrpSpPr/>
        <p:nvPr/>
      </p:nvGrpSpPr>
      <p:grpSpPr>
        <a:xfrm>
          <a:off x="0" y="0"/>
          <a:ext cx="0" cy="0"/>
          <a:chOff x="0" y="0"/>
          <a:chExt cx="0" cy="0"/>
        </a:xfrm>
      </p:grpSpPr>
      <p:sp>
        <p:nvSpPr>
          <p:cNvPr id="487" name="Google Shape;487;p86"/>
          <p:cNvSpPr/>
          <p:nvPr/>
        </p:nvSpPr>
        <p:spPr>
          <a:xfrm>
            <a:off x="0" y="0"/>
            <a:ext cx="4578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86"/>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sp>
        <p:nvSpPr>
          <p:cNvPr id="489" name="Google Shape;489;p86"/>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90" name="Google Shape;490;p86"/>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91" name="Google Shape;491;p86"/>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92" name="Google Shape;492;p86"/>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493" name="Google Shape;493;p86"/>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2 1">
  <p:cSld name="TITLE_AND_BODY_1_4_2_1">
    <p:spTree>
      <p:nvGrpSpPr>
        <p:cNvPr id="494" name="Shape 494"/>
        <p:cNvGrpSpPr/>
        <p:nvPr/>
      </p:nvGrpSpPr>
      <p:grpSpPr>
        <a:xfrm>
          <a:off x="0" y="0"/>
          <a:ext cx="0" cy="0"/>
          <a:chOff x="0" y="0"/>
          <a:chExt cx="0" cy="0"/>
        </a:xfrm>
      </p:grpSpPr>
      <p:sp>
        <p:nvSpPr>
          <p:cNvPr id="495" name="Google Shape;495;p87"/>
          <p:cNvSpPr/>
          <p:nvPr/>
        </p:nvSpPr>
        <p:spPr>
          <a:xfrm>
            <a:off x="0" y="0"/>
            <a:ext cx="4578000" cy="5143500"/>
          </a:xfrm>
          <a:prstGeom prst="rect">
            <a:avLst/>
          </a:prstGeom>
          <a:solidFill>
            <a:srgbClr val="F9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87"/>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FFFFFF"/>
                </a:solidFill>
              </a:rPr>
              <a:t>‹#›</a:t>
            </a:fld>
            <a:r>
              <a:rPr lang="en" sz="800">
                <a:solidFill>
                  <a:srgbClr val="FFFFFF"/>
                </a:solidFill>
              </a:rPr>
              <a:t>  </a:t>
            </a:r>
            <a:r>
              <a:rPr lang="en" sz="800">
                <a:solidFill>
                  <a:srgbClr val="FFFFFF"/>
                </a:solidFill>
                <a:latin typeface="Roboto"/>
                <a:ea typeface="Roboto"/>
                <a:cs typeface="Roboto"/>
                <a:sym typeface="Roboto"/>
              </a:rPr>
              <a:t>|  © 2024 Geotab Inc. All Rights Reserved</a:t>
            </a:r>
            <a:endParaRPr sz="800">
              <a:solidFill>
                <a:srgbClr val="FFFFFF"/>
              </a:solidFill>
            </a:endParaRPr>
          </a:p>
        </p:txBody>
      </p:sp>
      <p:sp>
        <p:nvSpPr>
          <p:cNvPr id="497" name="Google Shape;497;p87"/>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98" name="Google Shape;498;p87"/>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499" name="Google Shape;499;p87"/>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500" name="Google Shape;500;p87"/>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501" name="Google Shape;501;p87"/>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2 1 1">
  <p:cSld name="TITLE_AND_BODY_1_4_2_1_1">
    <p:spTree>
      <p:nvGrpSpPr>
        <p:cNvPr id="502" name="Shape 502"/>
        <p:cNvGrpSpPr/>
        <p:nvPr/>
      </p:nvGrpSpPr>
      <p:grpSpPr>
        <a:xfrm>
          <a:off x="0" y="0"/>
          <a:ext cx="0" cy="0"/>
          <a:chOff x="0" y="0"/>
          <a:chExt cx="0" cy="0"/>
        </a:xfrm>
      </p:grpSpPr>
      <p:sp>
        <p:nvSpPr>
          <p:cNvPr id="503" name="Google Shape;503;p88"/>
          <p:cNvSpPr/>
          <p:nvPr/>
        </p:nvSpPr>
        <p:spPr>
          <a:xfrm>
            <a:off x="0" y="0"/>
            <a:ext cx="4578000" cy="5143500"/>
          </a:xfrm>
          <a:prstGeom prst="rect">
            <a:avLst/>
          </a:prstGeom>
          <a:solidFill>
            <a:srgbClr val="378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88"/>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sp>
        <p:nvSpPr>
          <p:cNvPr id="505" name="Google Shape;505;p88"/>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506" name="Google Shape;506;p88"/>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507" name="Google Shape;507;p88"/>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508" name="Google Shape;508;p88"/>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509" name="Google Shape;509;p88"/>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2 1 1 1">
  <p:cSld name="TITLE_AND_BODY_1_4_2_1_1_1">
    <p:spTree>
      <p:nvGrpSpPr>
        <p:cNvPr id="510" name="Shape 510"/>
        <p:cNvGrpSpPr/>
        <p:nvPr/>
      </p:nvGrpSpPr>
      <p:grpSpPr>
        <a:xfrm>
          <a:off x="0" y="0"/>
          <a:ext cx="0" cy="0"/>
          <a:chOff x="0" y="0"/>
          <a:chExt cx="0" cy="0"/>
        </a:xfrm>
      </p:grpSpPr>
      <p:sp>
        <p:nvSpPr>
          <p:cNvPr id="511" name="Google Shape;511;p89"/>
          <p:cNvSpPr/>
          <p:nvPr/>
        </p:nvSpPr>
        <p:spPr>
          <a:xfrm>
            <a:off x="0" y="0"/>
            <a:ext cx="4578000" cy="5143500"/>
          </a:xfrm>
          <a:prstGeom prst="rect">
            <a:avLst/>
          </a:prstGeom>
          <a:solidFill>
            <a:srgbClr val="FE4A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89"/>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sp>
        <p:nvSpPr>
          <p:cNvPr id="513" name="Google Shape;513;p89"/>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514" name="Google Shape;514;p89"/>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515" name="Google Shape;515;p89"/>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516" name="Google Shape;516;p89"/>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517" name="Google Shape;517;p89"/>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2 1 1 1 1">
  <p:cSld name="TITLE_AND_BODY_1_4_2_1_1_1_1">
    <p:spTree>
      <p:nvGrpSpPr>
        <p:cNvPr id="518" name="Shape 518"/>
        <p:cNvGrpSpPr/>
        <p:nvPr/>
      </p:nvGrpSpPr>
      <p:grpSpPr>
        <a:xfrm>
          <a:off x="0" y="0"/>
          <a:ext cx="0" cy="0"/>
          <a:chOff x="0" y="0"/>
          <a:chExt cx="0" cy="0"/>
        </a:xfrm>
      </p:grpSpPr>
      <p:sp>
        <p:nvSpPr>
          <p:cNvPr id="519" name="Google Shape;519;p90"/>
          <p:cNvSpPr/>
          <p:nvPr/>
        </p:nvSpPr>
        <p:spPr>
          <a:xfrm>
            <a:off x="0" y="0"/>
            <a:ext cx="4578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90"/>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sp>
        <p:nvSpPr>
          <p:cNvPr id="521" name="Google Shape;521;p90"/>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522" name="Google Shape;522;p90"/>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523" name="Google Shape;523;p90"/>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524" name="Google Shape;524;p90"/>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525" name="Google Shape;525;p90"/>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526" name="Shape 526"/>
        <p:cNvGrpSpPr/>
        <p:nvPr/>
      </p:nvGrpSpPr>
      <p:grpSpPr>
        <a:xfrm>
          <a:off x="0" y="0"/>
          <a:ext cx="0" cy="0"/>
          <a:chOff x="0" y="0"/>
          <a:chExt cx="0" cy="0"/>
        </a:xfrm>
      </p:grpSpPr>
      <p:sp>
        <p:nvSpPr>
          <p:cNvPr id="527" name="Google Shape;527;p91"/>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8" name="Google Shape;528;p91"/>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quote">
  <p:cSld name="TITLE_ONLY_1_1_1_1">
    <p:bg>
      <p:bgPr>
        <a:solidFill>
          <a:schemeClr val="dk2"/>
        </a:solidFill>
      </p:bgPr>
    </p:bg>
    <p:spTree>
      <p:nvGrpSpPr>
        <p:cNvPr id="529" name="Shape 529"/>
        <p:cNvGrpSpPr/>
        <p:nvPr/>
      </p:nvGrpSpPr>
      <p:grpSpPr>
        <a:xfrm>
          <a:off x="0" y="0"/>
          <a:ext cx="0" cy="0"/>
          <a:chOff x="0" y="0"/>
          <a:chExt cx="0" cy="0"/>
        </a:xfrm>
      </p:grpSpPr>
      <p:sp>
        <p:nvSpPr>
          <p:cNvPr id="530" name="Google Shape;530;p92"/>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92"/>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sp>
        <p:nvSpPr>
          <p:cNvPr id="532" name="Google Shape;532;p92"/>
          <p:cNvSpPr/>
          <p:nvPr/>
        </p:nvSpPr>
        <p:spPr>
          <a:xfrm>
            <a:off x="0" y="669725"/>
            <a:ext cx="5399100" cy="380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92"/>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534" name="Google Shape;534;p92"/>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pic>
        <p:nvPicPr>
          <p:cNvPr id="535" name="Google Shape;535;p92"/>
          <p:cNvPicPr preferRelativeResize="0"/>
          <p:nvPr/>
        </p:nvPicPr>
        <p:blipFill>
          <a:blip r:embed="rId2">
            <a:alphaModFix/>
          </a:blip>
          <a:stretch>
            <a:fillRect/>
          </a:stretch>
        </p:blipFill>
        <p:spPr>
          <a:xfrm>
            <a:off x="278674" y="814499"/>
            <a:ext cx="717150" cy="717175"/>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quote 2">
  <p:cSld name="TITLE_ONLY_1_1_1_1_2">
    <p:bg>
      <p:bgPr>
        <a:solidFill>
          <a:schemeClr val="dk2"/>
        </a:solidFill>
      </p:bgPr>
    </p:bg>
    <p:spTree>
      <p:nvGrpSpPr>
        <p:cNvPr id="536" name="Shape 536"/>
        <p:cNvGrpSpPr/>
        <p:nvPr/>
      </p:nvGrpSpPr>
      <p:grpSpPr>
        <a:xfrm>
          <a:off x="0" y="0"/>
          <a:ext cx="0" cy="0"/>
          <a:chOff x="0" y="0"/>
          <a:chExt cx="0" cy="0"/>
        </a:xfrm>
      </p:grpSpPr>
      <p:sp>
        <p:nvSpPr>
          <p:cNvPr id="537" name="Google Shape;537;p93"/>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93"/>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sp>
        <p:nvSpPr>
          <p:cNvPr id="539" name="Google Shape;539;p93"/>
          <p:cNvSpPr/>
          <p:nvPr/>
        </p:nvSpPr>
        <p:spPr>
          <a:xfrm>
            <a:off x="0" y="669725"/>
            <a:ext cx="5399100" cy="380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93"/>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541" name="Google Shape;541;p93"/>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cityscape with pillars)">
  <p:cSld name="CUSTOM_1">
    <p:spTree>
      <p:nvGrpSpPr>
        <p:cNvPr id="542" name="Shape 542"/>
        <p:cNvGrpSpPr/>
        <p:nvPr/>
      </p:nvGrpSpPr>
      <p:grpSpPr>
        <a:xfrm>
          <a:off x="0" y="0"/>
          <a:ext cx="0" cy="0"/>
          <a:chOff x="0" y="0"/>
          <a:chExt cx="0" cy="0"/>
        </a:xfrm>
      </p:grpSpPr>
      <p:pic>
        <p:nvPicPr>
          <p:cNvPr id="543" name="Google Shape;543;p94"/>
          <p:cNvPicPr preferRelativeResize="0"/>
          <p:nvPr/>
        </p:nvPicPr>
        <p:blipFill>
          <a:blip r:embed="rId2">
            <a:alphaModFix/>
          </a:blip>
          <a:stretch>
            <a:fillRect/>
          </a:stretch>
        </p:blipFill>
        <p:spPr>
          <a:xfrm>
            <a:off x="0" y="0"/>
            <a:ext cx="9143997" cy="5147958"/>
          </a:xfrm>
          <a:prstGeom prst="rect">
            <a:avLst/>
          </a:prstGeom>
          <a:noFill/>
          <a:ln>
            <a:noFill/>
          </a:ln>
        </p:spPr>
      </p:pic>
      <p:sp>
        <p:nvSpPr>
          <p:cNvPr id="544" name="Google Shape;544;p94"/>
          <p:cNvSpPr txBox="1"/>
          <p:nvPr>
            <p:ph type="title"/>
          </p:nvPr>
        </p:nvSpPr>
        <p:spPr>
          <a:xfrm>
            <a:off x="311700" y="3415675"/>
            <a:ext cx="35361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45" name="Google Shape;545;p94"/>
          <p:cNvSpPr txBox="1"/>
          <p:nvPr>
            <p:ph idx="1" type="body"/>
          </p:nvPr>
        </p:nvSpPr>
        <p:spPr>
          <a:xfrm>
            <a:off x="4177625" y="2701325"/>
            <a:ext cx="4554600" cy="2057400"/>
          </a:xfrm>
          <a:prstGeom prst="rect">
            <a:avLst/>
          </a:prstGeom>
        </p:spPr>
        <p:txBody>
          <a:bodyPr anchorCtr="0" anchor="ctr" bIns="91425" lIns="91425" spcFirstLastPara="1" rIns="91425" wrap="square" tIns="91425">
            <a:noAutofit/>
          </a:bodyPr>
          <a:lstStyle>
            <a:lvl1pPr indent="-298450" lvl="0" marL="457200">
              <a:lnSpc>
                <a:spcPct val="110000"/>
              </a:lnSpc>
              <a:spcBef>
                <a:spcPts val="0"/>
              </a:spcBef>
              <a:spcAft>
                <a:spcPts val="0"/>
              </a:spcAft>
              <a:buSzPts val="1100"/>
              <a:buChar char="●"/>
              <a:defRPr sz="1100"/>
            </a:lvl1pPr>
            <a:lvl2pPr indent="-273050" lvl="1" marL="914400">
              <a:lnSpc>
                <a:spcPct val="110000"/>
              </a:lnSpc>
              <a:spcBef>
                <a:spcPts val="500"/>
              </a:spcBef>
              <a:spcAft>
                <a:spcPts val="0"/>
              </a:spcAft>
              <a:buSzPts val="700"/>
              <a:buChar char="○"/>
              <a:defRPr sz="700"/>
            </a:lvl2pPr>
            <a:lvl3pPr indent="-273050" lvl="2" marL="1371600">
              <a:lnSpc>
                <a:spcPct val="110000"/>
              </a:lnSpc>
              <a:spcBef>
                <a:spcPts val="500"/>
              </a:spcBef>
              <a:spcAft>
                <a:spcPts val="0"/>
              </a:spcAft>
              <a:buSzPts val="700"/>
              <a:buChar char="■"/>
              <a:defRPr sz="700"/>
            </a:lvl3pPr>
            <a:lvl4pPr indent="-273050" lvl="3" marL="1828800">
              <a:lnSpc>
                <a:spcPct val="110000"/>
              </a:lnSpc>
              <a:spcBef>
                <a:spcPts val="500"/>
              </a:spcBef>
              <a:spcAft>
                <a:spcPts val="0"/>
              </a:spcAft>
              <a:buSzPts val="700"/>
              <a:buChar char="●"/>
              <a:defRPr sz="700"/>
            </a:lvl4pPr>
            <a:lvl5pPr indent="-273050" lvl="4" marL="2286000">
              <a:lnSpc>
                <a:spcPct val="110000"/>
              </a:lnSpc>
              <a:spcBef>
                <a:spcPts val="500"/>
              </a:spcBef>
              <a:spcAft>
                <a:spcPts val="0"/>
              </a:spcAft>
              <a:buSzPts val="700"/>
              <a:buChar char="○"/>
              <a:defRPr sz="700"/>
            </a:lvl5pPr>
            <a:lvl6pPr indent="-273050" lvl="5" marL="2743200">
              <a:lnSpc>
                <a:spcPct val="110000"/>
              </a:lnSpc>
              <a:spcBef>
                <a:spcPts val="500"/>
              </a:spcBef>
              <a:spcAft>
                <a:spcPts val="0"/>
              </a:spcAft>
              <a:buSzPts val="700"/>
              <a:buChar char="■"/>
              <a:defRPr sz="700"/>
            </a:lvl6pPr>
            <a:lvl7pPr indent="-273050" lvl="6" marL="3200400">
              <a:lnSpc>
                <a:spcPct val="110000"/>
              </a:lnSpc>
              <a:spcBef>
                <a:spcPts val="500"/>
              </a:spcBef>
              <a:spcAft>
                <a:spcPts val="0"/>
              </a:spcAft>
              <a:buSzPts val="700"/>
              <a:buChar char="●"/>
              <a:defRPr sz="700"/>
            </a:lvl7pPr>
            <a:lvl8pPr indent="-273050" lvl="7" marL="3657600">
              <a:lnSpc>
                <a:spcPct val="110000"/>
              </a:lnSpc>
              <a:spcBef>
                <a:spcPts val="500"/>
              </a:spcBef>
              <a:spcAft>
                <a:spcPts val="0"/>
              </a:spcAft>
              <a:buSzPts val="700"/>
              <a:buChar char="○"/>
              <a:defRPr sz="700"/>
            </a:lvl8pPr>
            <a:lvl9pPr indent="-273050" lvl="8" marL="4114800">
              <a:lnSpc>
                <a:spcPct val="110000"/>
              </a:lnSpc>
              <a:spcBef>
                <a:spcPts val="500"/>
              </a:spcBef>
              <a:spcAft>
                <a:spcPts val="500"/>
              </a:spcAft>
              <a:buSzPts val="700"/>
              <a:buChar char="■"/>
              <a:defRPr sz="700"/>
            </a:lvl9pPr>
          </a:lstStyle>
          <a:p/>
        </p:txBody>
      </p:sp>
      <p:sp>
        <p:nvSpPr>
          <p:cNvPr id="546" name="Google Shape;546;p94"/>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cityscape with pillars) 1">
  <p:cSld name="CUSTOM_1_1">
    <p:spTree>
      <p:nvGrpSpPr>
        <p:cNvPr id="547" name="Shape 547"/>
        <p:cNvGrpSpPr/>
        <p:nvPr/>
      </p:nvGrpSpPr>
      <p:grpSpPr>
        <a:xfrm>
          <a:off x="0" y="0"/>
          <a:ext cx="0" cy="0"/>
          <a:chOff x="0" y="0"/>
          <a:chExt cx="0" cy="0"/>
        </a:xfrm>
      </p:grpSpPr>
      <p:pic>
        <p:nvPicPr>
          <p:cNvPr id="548" name="Google Shape;548;p95"/>
          <p:cNvPicPr preferRelativeResize="0"/>
          <p:nvPr/>
        </p:nvPicPr>
        <p:blipFill>
          <a:blip r:embed="rId2">
            <a:alphaModFix/>
          </a:blip>
          <a:stretch>
            <a:fillRect/>
          </a:stretch>
        </p:blipFill>
        <p:spPr>
          <a:xfrm>
            <a:off x="0" y="0"/>
            <a:ext cx="9143997" cy="5147958"/>
          </a:xfrm>
          <a:prstGeom prst="rect">
            <a:avLst/>
          </a:prstGeom>
          <a:noFill/>
          <a:ln>
            <a:noFill/>
          </a:ln>
        </p:spPr>
      </p:pic>
      <p:sp>
        <p:nvSpPr>
          <p:cNvPr id="549" name="Google Shape;549;p95"/>
          <p:cNvSpPr txBox="1"/>
          <p:nvPr>
            <p:ph type="title"/>
          </p:nvPr>
        </p:nvSpPr>
        <p:spPr>
          <a:xfrm>
            <a:off x="311700" y="550650"/>
            <a:ext cx="7328400" cy="572700"/>
          </a:xfrm>
          <a:prstGeom prst="rect">
            <a:avLst/>
          </a:prstGeom>
        </p:spPr>
        <p:txBody>
          <a:bodyPr anchorCtr="0" anchor="ctr" bIns="91425" lIns="91425" spcFirstLastPara="1" rIns="91425" wrap="square" tIns="91425">
            <a:norm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50" name="Google Shape;550;p95"/>
          <p:cNvSpPr txBox="1"/>
          <p:nvPr>
            <p:ph idx="1" type="body"/>
          </p:nvPr>
        </p:nvSpPr>
        <p:spPr>
          <a:xfrm>
            <a:off x="4819000" y="2701325"/>
            <a:ext cx="3770400" cy="2057400"/>
          </a:xfrm>
          <a:prstGeom prst="rect">
            <a:avLst/>
          </a:prstGeom>
        </p:spPr>
        <p:txBody>
          <a:bodyPr anchorCtr="0" anchor="t" bIns="91425" lIns="91425" spcFirstLastPara="1" rIns="91425" wrap="square" tIns="91425">
            <a:noAutofit/>
          </a:bodyPr>
          <a:lstStyle>
            <a:lvl1pPr indent="-298450" lvl="0" marL="457200">
              <a:lnSpc>
                <a:spcPct val="100000"/>
              </a:lnSpc>
              <a:spcBef>
                <a:spcPts val="0"/>
              </a:spcBef>
              <a:spcAft>
                <a:spcPts val="0"/>
              </a:spcAft>
              <a:buSzPts val="1100"/>
              <a:buChar char="●"/>
              <a:defRPr sz="1100"/>
            </a:lvl1pPr>
            <a:lvl2pPr indent="-273050" lvl="1" marL="914400">
              <a:lnSpc>
                <a:spcPct val="100000"/>
              </a:lnSpc>
              <a:spcBef>
                <a:spcPts val="400"/>
              </a:spcBef>
              <a:spcAft>
                <a:spcPts val="0"/>
              </a:spcAft>
              <a:buSzPts val="700"/>
              <a:buChar char="○"/>
              <a:defRPr sz="700"/>
            </a:lvl2pPr>
            <a:lvl3pPr indent="-273050" lvl="2" marL="1371600">
              <a:lnSpc>
                <a:spcPct val="100000"/>
              </a:lnSpc>
              <a:spcBef>
                <a:spcPts val="400"/>
              </a:spcBef>
              <a:spcAft>
                <a:spcPts val="0"/>
              </a:spcAft>
              <a:buSzPts val="700"/>
              <a:buChar char="■"/>
              <a:defRPr sz="700"/>
            </a:lvl3pPr>
            <a:lvl4pPr indent="-273050" lvl="3" marL="1828800">
              <a:lnSpc>
                <a:spcPct val="100000"/>
              </a:lnSpc>
              <a:spcBef>
                <a:spcPts val="400"/>
              </a:spcBef>
              <a:spcAft>
                <a:spcPts val="0"/>
              </a:spcAft>
              <a:buSzPts val="700"/>
              <a:buChar char="●"/>
              <a:defRPr sz="700"/>
            </a:lvl4pPr>
            <a:lvl5pPr indent="-273050" lvl="4" marL="2286000">
              <a:lnSpc>
                <a:spcPct val="100000"/>
              </a:lnSpc>
              <a:spcBef>
                <a:spcPts val="400"/>
              </a:spcBef>
              <a:spcAft>
                <a:spcPts val="0"/>
              </a:spcAft>
              <a:buSzPts val="700"/>
              <a:buChar char="○"/>
              <a:defRPr sz="700"/>
            </a:lvl5pPr>
            <a:lvl6pPr indent="-273050" lvl="5" marL="2743200">
              <a:lnSpc>
                <a:spcPct val="100000"/>
              </a:lnSpc>
              <a:spcBef>
                <a:spcPts val="400"/>
              </a:spcBef>
              <a:spcAft>
                <a:spcPts val="0"/>
              </a:spcAft>
              <a:buSzPts val="700"/>
              <a:buChar char="■"/>
              <a:defRPr sz="700"/>
            </a:lvl6pPr>
            <a:lvl7pPr indent="-273050" lvl="6" marL="3200400">
              <a:lnSpc>
                <a:spcPct val="100000"/>
              </a:lnSpc>
              <a:spcBef>
                <a:spcPts val="400"/>
              </a:spcBef>
              <a:spcAft>
                <a:spcPts val="0"/>
              </a:spcAft>
              <a:buSzPts val="700"/>
              <a:buChar char="●"/>
              <a:defRPr sz="700"/>
            </a:lvl7pPr>
            <a:lvl8pPr indent="-273050" lvl="7" marL="3657600">
              <a:lnSpc>
                <a:spcPct val="100000"/>
              </a:lnSpc>
              <a:spcBef>
                <a:spcPts val="400"/>
              </a:spcBef>
              <a:spcAft>
                <a:spcPts val="0"/>
              </a:spcAft>
              <a:buSzPts val="700"/>
              <a:buChar char="○"/>
              <a:defRPr sz="700"/>
            </a:lvl8pPr>
            <a:lvl9pPr indent="-273050" lvl="8" marL="4114800">
              <a:lnSpc>
                <a:spcPct val="100000"/>
              </a:lnSpc>
              <a:spcBef>
                <a:spcPts val="400"/>
              </a:spcBef>
              <a:spcAft>
                <a:spcPts val="400"/>
              </a:spcAft>
              <a:buSzPts val="700"/>
              <a:buChar char="■"/>
              <a:defRPr sz="700"/>
            </a:lvl9pPr>
          </a:lstStyle>
          <a:p/>
        </p:txBody>
      </p:sp>
      <p:sp>
        <p:nvSpPr>
          <p:cNvPr id="551" name="Google Shape;551;p95"/>
          <p:cNvSpPr txBox="1"/>
          <p:nvPr>
            <p:ph idx="2" type="body"/>
          </p:nvPr>
        </p:nvSpPr>
        <p:spPr>
          <a:xfrm>
            <a:off x="311700" y="2701325"/>
            <a:ext cx="3770400" cy="2057400"/>
          </a:xfrm>
          <a:prstGeom prst="rect">
            <a:avLst/>
          </a:prstGeom>
        </p:spPr>
        <p:txBody>
          <a:bodyPr anchorCtr="0" anchor="t" bIns="91425" lIns="91425" spcFirstLastPara="1" rIns="91425" wrap="square" tIns="91425">
            <a:noAutofit/>
          </a:bodyPr>
          <a:lstStyle>
            <a:lvl1pPr indent="-298450" lvl="0" marL="457200">
              <a:lnSpc>
                <a:spcPct val="100000"/>
              </a:lnSpc>
              <a:spcBef>
                <a:spcPts val="0"/>
              </a:spcBef>
              <a:spcAft>
                <a:spcPts val="0"/>
              </a:spcAft>
              <a:buSzPts val="1100"/>
              <a:buChar char="●"/>
              <a:defRPr sz="1100"/>
            </a:lvl1pPr>
            <a:lvl2pPr indent="-273050" lvl="1" marL="914400">
              <a:lnSpc>
                <a:spcPct val="100000"/>
              </a:lnSpc>
              <a:spcBef>
                <a:spcPts val="400"/>
              </a:spcBef>
              <a:spcAft>
                <a:spcPts val="0"/>
              </a:spcAft>
              <a:buSzPts val="700"/>
              <a:buChar char="○"/>
              <a:defRPr sz="700"/>
            </a:lvl2pPr>
            <a:lvl3pPr indent="-273050" lvl="2" marL="1371600">
              <a:lnSpc>
                <a:spcPct val="100000"/>
              </a:lnSpc>
              <a:spcBef>
                <a:spcPts val="400"/>
              </a:spcBef>
              <a:spcAft>
                <a:spcPts val="0"/>
              </a:spcAft>
              <a:buSzPts val="700"/>
              <a:buChar char="■"/>
              <a:defRPr sz="700"/>
            </a:lvl3pPr>
            <a:lvl4pPr indent="-273050" lvl="3" marL="1828800">
              <a:lnSpc>
                <a:spcPct val="100000"/>
              </a:lnSpc>
              <a:spcBef>
                <a:spcPts val="400"/>
              </a:spcBef>
              <a:spcAft>
                <a:spcPts val="0"/>
              </a:spcAft>
              <a:buSzPts val="700"/>
              <a:buChar char="●"/>
              <a:defRPr sz="700"/>
            </a:lvl4pPr>
            <a:lvl5pPr indent="-273050" lvl="4" marL="2286000">
              <a:lnSpc>
                <a:spcPct val="100000"/>
              </a:lnSpc>
              <a:spcBef>
                <a:spcPts val="400"/>
              </a:spcBef>
              <a:spcAft>
                <a:spcPts val="0"/>
              </a:spcAft>
              <a:buSzPts val="700"/>
              <a:buChar char="○"/>
              <a:defRPr sz="700"/>
            </a:lvl5pPr>
            <a:lvl6pPr indent="-273050" lvl="5" marL="2743200">
              <a:lnSpc>
                <a:spcPct val="100000"/>
              </a:lnSpc>
              <a:spcBef>
                <a:spcPts val="400"/>
              </a:spcBef>
              <a:spcAft>
                <a:spcPts val="0"/>
              </a:spcAft>
              <a:buSzPts val="700"/>
              <a:buChar char="■"/>
              <a:defRPr sz="700"/>
            </a:lvl6pPr>
            <a:lvl7pPr indent="-273050" lvl="6" marL="3200400">
              <a:lnSpc>
                <a:spcPct val="100000"/>
              </a:lnSpc>
              <a:spcBef>
                <a:spcPts val="400"/>
              </a:spcBef>
              <a:spcAft>
                <a:spcPts val="0"/>
              </a:spcAft>
              <a:buSzPts val="700"/>
              <a:buChar char="●"/>
              <a:defRPr sz="700"/>
            </a:lvl7pPr>
            <a:lvl8pPr indent="-273050" lvl="7" marL="3657600">
              <a:lnSpc>
                <a:spcPct val="100000"/>
              </a:lnSpc>
              <a:spcBef>
                <a:spcPts val="400"/>
              </a:spcBef>
              <a:spcAft>
                <a:spcPts val="0"/>
              </a:spcAft>
              <a:buSzPts val="700"/>
              <a:buChar char="○"/>
              <a:defRPr sz="700"/>
            </a:lvl8pPr>
            <a:lvl9pPr indent="-273050" lvl="8" marL="4114800">
              <a:lnSpc>
                <a:spcPct val="100000"/>
              </a:lnSpc>
              <a:spcBef>
                <a:spcPts val="400"/>
              </a:spcBef>
              <a:spcAft>
                <a:spcPts val="400"/>
              </a:spcAft>
              <a:buSzPts val="700"/>
              <a:buChar char="■"/>
              <a:defRPr sz="700"/>
            </a:lvl9pPr>
          </a:lstStyle>
          <a:p/>
        </p:txBody>
      </p:sp>
      <p:sp>
        <p:nvSpPr>
          <p:cNvPr id="552" name="Google Shape;552;p95"/>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phone showcase)">
  <p:cSld name="TITLE_AND_BODY_1_3">
    <p:spTree>
      <p:nvGrpSpPr>
        <p:cNvPr id="553" name="Shape 553"/>
        <p:cNvGrpSpPr/>
        <p:nvPr/>
      </p:nvGrpSpPr>
      <p:grpSpPr>
        <a:xfrm>
          <a:off x="0" y="0"/>
          <a:ext cx="0" cy="0"/>
          <a:chOff x="0" y="0"/>
          <a:chExt cx="0" cy="0"/>
        </a:xfrm>
      </p:grpSpPr>
      <p:sp>
        <p:nvSpPr>
          <p:cNvPr id="554" name="Google Shape;554;p96"/>
          <p:cNvSpPr/>
          <p:nvPr/>
        </p:nvSpPr>
        <p:spPr>
          <a:xfrm>
            <a:off x="6556975" y="7850"/>
            <a:ext cx="25836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96"/>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2025 Geotab Inc. All Rights Reserved</a:t>
            </a:r>
            <a:endParaRPr sz="800">
              <a:solidFill>
                <a:srgbClr val="CFD5DC"/>
              </a:solidFill>
            </a:endParaRPr>
          </a:p>
        </p:txBody>
      </p:sp>
      <p:sp>
        <p:nvSpPr>
          <p:cNvPr id="556" name="Google Shape;556;p96"/>
          <p:cNvSpPr txBox="1"/>
          <p:nvPr>
            <p:ph type="title"/>
          </p:nvPr>
        </p:nvSpPr>
        <p:spPr>
          <a:xfrm>
            <a:off x="311700" y="292625"/>
            <a:ext cx="564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57" name="Google Shape;557;p96"/>
          <p:cNvSpPr txBox="1"/>
          <p:nvPr>
            <p:ph idx="1" type="body"/>
          </p:nvPr>
        </p:nvSpPr>
        <p:spPr>
          <a:xfrm>
            <a:off x="311700" y="1000075"/>
            <a:ext cx="49260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558" name="Google Shape;558;p96"/>
          <p:cNvPicPr preferRelativeResize="0"/>
          <p:nvPr/>
        </p:nvPicPr>
        <p:blipFill rotWithShape="1">
          <a:blip r:embed="rId2">
            <a:alphaModFix/>
          </a:blip>
          <a:srcRect b="0" l="0" r="0" t="0"/>
          <a:stretch/>
        </p:blipFill>
        <p:spPr>
          <a:xfrm>
            <a:off x="8124627" y="4816873"/>
            <a:ext cx="727852" cy="97400"/>
          </a:xfrm>
          <a:prstGeom prst="rect">
            <a:avLst/>
          </a:prstGeom>
          <a:noFill/>
          <a:ln>
            <a:noFill/>
          </a:ln>
        </p:spPr>
      </p:pic>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phone showcase) 1">
  <p:cSld name="TITLE_AND_BODY_1_3_2">
    <p:spTree>
      <p:nvGrpSpPr>
        <p:cNvPr id="559" name="Shape 559"/>
        <p:cNvGrpSpPr/>
        <p:nvPr/>
      </p:nvGrpSpPr>
      <p:grpSpPr>
        <a:xfrm>
          <a:off x="0" y="0"/>
          <a:ext cx="0" cy="0"/>
          <a:chOff x="0" y="0"/>
          <a:chExt cx="0" cy="0"/>
        </a:xfrm>
      </p:grpSpPr>
      <p:sp>
        <p:nvSpPr>
          <p:cNvPr id="560" name="Google Shape;560;p97"/>
          <p:cNvSpPr/>
          <p:nvPr/>
        </p:nvSpPr>
        <p:spPr>
          <a:xfrm>
            <a:off x="6556975" y="7850"/>
            <a:ext cx="25836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97"/>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562" name="Google Shape;562;p97"/>
          <p:cNvSpPr txBox="1"/>
          <p:nvPr>
            <p:ph type="title"/>
          </p:nvPr>
        </p:nvSpPr>
        <p:spPr>
          <a:xfrm>
            <a:off x="311700" y="292625"/>
            <a:ext cx="564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63" name="Google Shape;563;p97"/>
          <p:cNvSpPr txBox="1"/>
          <p:nvPr>
            <p:ph idx="1" type="body"/>
          </p:nvPr>
        </p:nvSpPr>
        <p:spPr>
          <a:xfrm>
            <a:off x="311700" y="1000075"/>
            <a:ext cx="49260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564" name="Google Shape;564;p97"/>
          <p:cNvPicPr preferRelativeResize="0"/>
          <p:nvPr/>
        </p:nvPicPr>
        <p:blipFill rotWithShape="1">
          <a:blip r:embed="rId2">
            <a:alphaModFix/>
          </a:blip>
          <a:srcRect b="0" l="0" r="0" t="0"/>
          <a:stretch/>
        </p:blipFill>
        <p:spPr>
          <a:xfrm>
            <a:off x="8124627" y="4816873"/>
            <a:ext cx="727852" cy="97400"/>
          </a:xfrm>
          <a:prstGeom prst="rect">
            <a:avLst/>
          </a:prstGeom>
          <a:noFill/>
          <a:ln>
            <a:noFill/>
          </a:ln>
        </p:spPr>
      </p:pic>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Image placeholder) 1">
  <p:cSld name="TITLE_AND_BODY_1_3_1">
    <p:spTree>
      <p:nvGrpSpPr>
        <p:cNvPr id="565" name="Shape 565"/>
        <p:cNvGrpSpPr/>
        <p:nvPr/>
      </p:nvGrpSpPr>
      <p:grpSpPr>
        <a:xfrm>
          <a:off x="0" y="0"/>
          <a:ext cx="0" cy="0"/>
          <a:chOff x="0" y="0"/>
          <a:chExt cx="0" cy="0"/>
        </a:xfrm>
      </p:grpSpPr>
      <p:sp>
        <p:nvSpPr>
          <p:cNvPr id="566" name="Google Shape;566;p98"/>
          <p:cNvSpPr/>
          <p:nvPr/>
        </p:nvSpPr>
        <p:spPr>
          <a:xfrm>
            <a:off x="6556975" y="7850"/>
            <a:ext cx="25836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98"/>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568" name="Google Shape;568;p98"/>
          <p:cNvSpPr txBox="1"/>
          <p:nvPr>
            <p:ph type="title"/>
          </p:nvPr>
        </p:nvSpPr>
        <p:spPr>
          <a:xfrm>
            <a:off x="311700" y="292625"/>
            <a:ext cx="564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69" name="Google Shape;569;p98"/>
          <p:cNvSpPr txBox="1"/>
          <p:nvPr>
            <p:ph idx="1" type="body"/>
          </p:nvPr>
        </p:nvSpPr>
        <p:spPr>
          <a:xfrm>
            <a:off x="311700" y="1000075"/>
            <a:ext cx="49260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570" name="Google Shape;570;p98"/>
          <p:cNvPicPr preferRelativeResize="0"/>
          <p:nvPr/>
        </p:nvPicPr>
        <p:blipFill rotWithShape="1">
          <a:blip r:embed="rId2">
            <a:alphaModFix/>
          </a:blip>
          <a:srcRect b="0" l="0" r="0" t="0"/>
          <a:stretch/>
        </p:blipFill>
        <p:spPr>
          <a:xfrm>
            <a:off x="8124627" y="4816873"/>
            <a:ext cx="727852" cy="97400"/>
          </a:xfrm>
          <a:prstGeom prst="rect">
            <a:avLst/>
          </a:prstGeom>
          <a:noFill/>
          <a:ln>
            <a:noFill/>
          </a:ln>
        </p:spPr>
      </p:pic>
      <p:sp>
        <p:nvSpPr>
          <p:cNvPr id="571" name="Google Shape;571;p98"/>
          <p:cNvSpPr/>
          <p:nvPr>
            <p:ph idx="2" type="pic"/>
          </p:nvPr>
        </p:nvSpPr>
        <p:spPr>
          <a:xfrm>
            <a:off x="4594125" y="1000075"/>
            <a:ext cx="3584700" cy="3557100"/>
          </a:xfrm>
          <a:prstGeom prst="roundRect">
            <a:avLst>
              <a:gd fmla="val 2896" name="adj"/>
            </a:avLst>
          </a:prstGeom>
          <a:noFill/>
          <a:ln>
            <a:noFill/>
          </a:ln>
        </p:spPr>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callout 1">
  <p:cSld name="CUSTOM_2_1">
    <p:spTree>
      <p:nvGrpSpPr>
        <p:cNvPr id="572" name="Shape 572"/>
        <p:cNvGrpSpPr/>
        <p:nvPr/>
      </p:nvGrpSpPr>
      <p:grpSpPr>
        <a:xfrm>
          <a:off x="0" y="0"/>
          <a:ext cx="0" cy="0"/>
          <a:chOff x="0" y="0"/>
          <a:chExt cx="0" cy="0"/>
        </a:xfrm>
      </p:grpSpPr>
      <p:pic>
        <p:nvPicPr>
          <p:cNvPr id="573" name="Google Shape;573;p99"/>
          <p:cNvPicPr preferRelativeResize="0"/>
          <p:nvPr/>
        </p:nvPicPr>
        <p:blipFill>
          <a:blip r:embed="rId2">
            <a:alphaModFix/>
          </a:blip>
          <a:stretch>
            <a:fillRect/>
          </a:stretch>
        </p:blipFill>
        <p:spPr>
          <a:xfrm>
            <a:off x="0" y="-4466"/>
            <a:ext cx="9144003" cy="5147966"/>
          </a:xfrm>
          <a:prstGeom prst="rect">
            <a:avLst/>
          </a:prstGeom>
          <a:noFill/>
          <a:ln>
            <a:noFill/>
          </a:ln>
        </p:spPr>
      </p:pic>
      <p:sp>
        <p:nvSpPr>
          <p:cNvPr id="574" name="Google Shape;574;p99"/>
          <p:cNvSpPr txBox="1"/>
          <p:nvPr>
            <p:ph type="title"/>
          </p:nvPr>
        </p:nvSpPr>
        <p:spPr>
          <a:xfrm>
            <a:off x="311700" y="502575"/>
            <a:ext cx="4604100" cy="21201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575" name="Google Shape;575;p99"/>
          <p:cNvSpPr txBox="1"/>
          <p:nvPr>
            <p:ph idx="1" type="subTitle"/>
          </p:nvPr>
        </p:nvSpPr>
        <p:spPr>
          <a:xfrm>
            <a:off x="311800" y="3329550"/>
            <a:ext cx="4604100" cy="1444800"/>
          </a:xfrm>
          <a:prstGeom prst="rect">
            <a:avLst/>
          </a:prstGeom>
        </p:spPr>
        <p:txBody>
          <a:bodyPr anchorCtr="0" anchor="t" bIns="91425" lIns="91425" spcFirstLastPara="1" rIns="91425" wrap="square" tIns="91425">
            <a:noAutofit/>
          </a:bodyPr>
          <a:lstStyle>
            <a:lvl1pPr lvl="0">
              <a:spcBef>
                <a:spcPts val="0"/>
              </a:spcBef>
              <a:spcAft>
                <a:spcPts val="0"/>
              </a:spcAft>
              <a:buClr>
                <a:srgbClr val="FFFFFF"/>
              </a:buClr>
              <a:buSzPts val="1800"/>
              <a:buNone/>
              <a:defRPr>
                <a:solidFill>
                  <a:srgbClr val="FFFFFF"/>
                </a:solidFill>
              </a:defRPr>
            </a:lvl1pPr>
            <a:lvl2pPr lvl="1">
              <a:spcBef>
                <a:spcPts val="500"/>
              </a:spcBef>
              <a:spcAft>
                <a:spcPts val="0"/>
              </a:spcAft>
              <a:buClr>
                <a:srgbClr val="FFFFFF"/>
              </a:buClr>
              <a:buSzPts val="1400"/>
              <a:buNone/>
              <a:defRPr>
                <a:solidFill>
                  <a:srgbClr val="FFFFFF"/>
                </a:solidFill>
              </a:defRPr>
            </a:lvl2pPr>
            <a:lvl3pPr lvl="2">
              <a:spcBef>
                <a:spcPts val="500"/>
              </a:spcBef>
              <a:spcAft>
                <a:spcPts val="0"/>
              </a:spcAft>
              <a:buClr>
                <a:srgbClr val="FFFFFF"/>
              </a:buClr>
              <a:buSzPts val="1400"/>
              <a:buNone/>
              <a:defRPr>
                <a:solidFill>
                  <a:srgbClr val="FFFFFF"/>
                </a:solidFill>
              </a:defRPr>
            </a:lvl3pPr>
            <a:lvl4pPr lvl="3">
              <a:spcBef>
                <a:spcPts val="500"/>
              </a:spcBef>
              <a:spcAft>
                <a:spcPts val="0"/>
              </a:spcAft>
              <a:buClr>
                <a:srgbClr val="FFFFFF"/>
              </a:buClr>
              <a:buSzPts val="1400"/>
              <a:buNone/>
              <a:defRPr>
                <a:solidFill>
                  <a:srgbClr val="FFFFFF"/>
                </a:solidFill>
              </a:defRPr>
            </a:lvl4pPr>
            <a:lvl5pPr lvl="4">
              <a:spcBef>
                <a:spcPts val="500"/>
              </a:spcBef>
              <a:spcAft>
                <a:spcPts val="0"/>
              </a:spcAft>
              <a:buClr>
                <a:srgbClr val="FFFFFF"/>
              </a:buClr>
              <a:buSzPts val="1400"/>
              <a:buNone/>
              <a:defRPr>
                <a:solidFill>
                  <a:srgbClr val="FFFFFF"/>
                </a:solidFill>
              </a:defRPr>
            </a:lvl5pPr>
            <a:lvl6pPr lvl="5">
              <a:spcBef>
                <a:spcPts val="500"/>
              </a:spcBef>
              <a:spcAft>
                <a:spcPts val="0"/>
              </a:spcAft>
              <a:buClr>
                <a:srgbClr val="FFFFFF"/>
              </a:buClr>
              <a:buSzPts val="1400"/>
              <a:buNone/>
              <a:defRPr>
                <a:solidFill>
                  <a:srgbClr val="FFFFFF"/>
                </a:solidFill>
              </a:defRPr>
            </a:lvl6pPr>
            <a:lvl7pPr lvl="6">
              <a:spcBef>
                <a:spcPts val="500"/>
              </a:spcBef>
              <a:spcAft>
                <a:spcPts val="0"/>
              </a:spcAft>
              <a:buClr>
                <a:srgbClr val="FFFFFF"/>
              </a:buClr>
              <a:buSzPts val="1400"/>
              <a:buNone/>
              <a:defRPr>
                <a:solidFill>
                  <a:srgbClr val="FFFFFF"/>
                </a:solidFill>
              </a:defRPr>
            </a:lvl7pPr>
            <a:lvl8pPr lvl="7">
              <a:spcBef>
                <a:spcPts val="500"/>
              </a:spcBef>
              <a:spcAft>
                <a:spcPts val="0"/>
              </a:spcAft>
              <a:buClr>
                <a:srgbClr val="FFFFFF"/>
              </a:buClr>
              <a:buSzPts val="1400"/>
              <a:buNone/>
              <a:defRPr>
                <a:solidFill>
                  <a:srgbClr val="FFFFFF"/>
                </a:solidFill>
              </a:defRPr>
            </a:lvl8pPr>
            <a:lvl9pPr lvl="8">
              <a:spcBef>
                <a:spcPts val="500"/>
              </a:spcBef>
              <a:spcAft>
                <a:spcPts val="500"/>
              </a:spcAft>
              <a:buClr>
                <a:srgbClr val="FFFFFF"/>
              </a:buClr>
              <a:buSzPts val="1400"/>
              <a:buNone/>
              <a:defRPr>
                <a:solidFill>
                  <a:srgbClr val="FFFFFF"/>
                </a:solidFill>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callout 2">
  <p:cSld name="CUSTOM_3">
    <p:spTree>
      <p:nvGrpSpPr>
        <p:cNvPr id="576" name="Shape 576"/>
        <p:cNvGrpSpPr/>
        <p:nvPr/>
      </p:nvGrpSpPr>
      <p:grpSpPr>
        <a:xfrm>
          <a:off x="0" y="0"/>
          <a:ext cx="0" cy="0"/>
          <a:chOff x="0" y="0"/>
          <a:chExt cx="0" cy="0"/>
        </a:xfrm>
      </p:grpSpPr>
      <p:pic>
        <p:nvPicPr>
          <p:cNvPr id="577" name="Google Shape;577;p100"/>
          <p:cNvPicPr preferRelativeResize="0"/>
          <p:nvPr/>
        </p:nvPicPr>
        <p:blipFill>
          <a:blip r:embed="rId2">
            <a:alphaModFix/>
          </a:blip>
          <a:stretch>
            <a:fillRect/>
          </a:stretch>
        </p:blipFill>
        <p:spPr>
          <a:xfrm>
            <a:off x="-419100" y="-240425"/>
            <a:ext cx="9563100" cy="5383925"/>
          </a:xfrm>
          <a:prstGeom prst="rect">
            <a:avLst/>
          </a:prstGeom>
          <a:noFill/>
          <a:ln>
            <a:noFill/>
          </a:ln>
        </p:spPr>
      </p:pic>
      <p:sp>
        <p:nvSpPr>
          <p:cNvPr id="578" name="Google Shape;578;p100"/>
          <p:cNvSpPr txBox="1"/>
          <p:nvPr>
            <p:ph type="title"/>
          </p:nvPr>
        </p:nvSpPr>
        <p:spPr>
          <a:xfrm>
            <a:off x="311700" y="1161950"/>
            <a:ext cx="4077900" cy="5727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79" name="Google Shape;579;p100"/>
          <p:cNvSpPr txBox="1"/>
          <p:nvPr>
            <p:ph idx="1" type="subTitle"/>
          </p:nvPr>
        </p:nvSpPr>
        <p:spPr>
          <a:xfrm>
            <a:off x="311700" y="1781750"/>
            <a:ext cx="3541500" cy="588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None/>
              <a:defRPr>
                <a:solidFill>
                  <a:schemeClr val="dk2"/>
                </a:solidFill>
              </a:defRPr>
            </a:lvl1pPr>
            <a:lvl2pPr lvl="1">
              <a:spcBef>
                <a:spcPts val="500"/>
              </a:spcBef>
              <a:spcAft>
                <a:spcPts val="0"/>
              </a:spcAft>
              <a:buClr>
                <a:schemeClr val="dk2"/>
              </a:buClr>
              <a:buSzPts val="1400"/>
              <a:buNone/>
              <a:defRPr>
                <a:solidFill>
                  <a:schemeClr val="dk2"/>
                </a:solidFill>
              </a:defRPr>
            </a:lvl2pPr>
            <a:lvl3pPr lvl="2">
              <a:spcBef>
                <a:spcPts val="500"/>
              </a:spcBef>
              <a:spcAft>
                <a:spcPts val="0"/>
              </a:spcAft>
              <a:buClr>
                <a:schemeClr val="dk2"/>
              </a:buClr>
              <a:buSzPts val="1400"/>
              <a:buNone/>
              <a:defRPr>
                <a:solidFill>
                  <a:schemeClr val="dk2"/>
                </a:solidFill>
              </a:defRPr>
            </a:lvl3pPr>
            <a:lvl4pPr lvl="3">
              <a:spcBef>
                <a:spcPts val="500"/>
              </a:spcBef>
              <a:spcAft>
                <a:spcPts val="0"/>
              </a:spcAft>
              <a:buClr>
                <a:schemeClr val="dk2"/>
              </a:buClr>
              <a:buSzPts val="1400"/>
              <a:buNone/>
              <a:defRPr>
                <a:solidFill>
                  <a:schemeClr val="dk2"/>
                </a:solidFill>
              </a:defRPr>
            </a:lvl4pPr>
            <a:lvl5pPr lvl="4">
              <a:spcBef>
                <a:spcPts val="500"/>
              </a:spcBef>
              <a:spcAft>
                <a:spcPts val="0"/>
              </a:spcAft>
              <a:buClr>
                <a:schemeClr val="dk2"/>
              </a:buClr>
              <a:buSzPts val="1400"/>
              <a:buNone/>
              <a:defRPr>
                <a:solidFill>
                  <a:schemeClr val="dk2"/>
                </a:solidFill>
              </a:defRPr>
            </a:lvl5pPr>
            <a:lvl6pPr lvl="5">
              <a:spcBef>
                <a:spcPts val="500"/>
              </a:spcBef>
              <a:spcAft>
                <a:spcPts val="0"/>
              </a:spcAft>
              <a:buClr>
                <a:schemeClr val="dk2"/>
              </a:buClr>
              <a:buSzPts val="1400"/>
              <a:buNone/>
              <a:defRPr>
                <a:solidFill>
                  <a:schemeClr val="dk2"/>
                </a:solidFill>
              </a:defRPr>
            </a:lvl6pPr>
            <a:lvl7pPr lvl="6">
              <a:spcBef>
                <a:spcPts val="500"/>
              </a:spcBef>
              <a:spcAft>
                <a:spcPts val="0"/>
              </a:spcAft>
              <a:buClr>
                <a:schemeClr val="dk2"/>
              </a:buClr>
              <a:buSzPts val="1400"/>
              <a:buNone/>
              <a:defRPr>
                <a:solidFill>
                  <a:schemeClr val="dk2"/>
                </a:solidFill>
              </a:defRPr>
            </a:lvl7pPr>
            <a:lvl8pPr lvl="7">
              <a:spcBef>
                <a:spcPts val="500"/>
              </a:spcBef>
              <a:spcAft>
                <a:spcPts val="0"/>
              </a:spcAft>
              <a:buClr>
                <a:schemeClr val="dk2"/>
              </a:buClr>
              <a:buSzPts val="1400"/>
              <a:buNone/>
              <a:defRPr>
                <a:solidFill>
                  <a:schemeClr val="dk2"/>
                </a:solidFill>
              </a:defRPr>
            </a:lvl8pPr>
            <a:lvl9pPr lvl="8">
              <a:spcBef>
                <a:spcPts val="500"/>
              </a:spcBef>
              <a:spcAft>
                <a:spcPts val="500"/>
              </a:spcAft>
              <a:buClr>
                <a:schemeClr val="dk2"/>
              </a:buClr>
              <a:buSzPts val="1400"/>
              <a:buNone/>
              <a:defRPr>
                <a:solidFill>
                  <a:schemeClr val="dk2"/>
                </a:solidFill>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
  <p:cSld name="SECTION_HEADER_2">
    <p:spTree>
      <p:nvGrpSpPr>
        <p:cNvPr id="580" name="Shape 580"/>
        <p:cNvGrpSpPr/>
        <p:nvPr/>
      </p:nvGrpSpPr>
      <p:grpSpPr>
        <a:xfrm>
          <a:off x="0" y="0"/>
          <a:ext cx="0" cy="0"/>
          <a:chOff x="0" y="0"/>
          <a:chExt cx="0" cy="0"/>
        </a:xfrm>
      </p:grpSpPr>
      <p:pic>
        <p:nvPicPr>
          <p:cNvPr id="581" name="Google Shape;581;p101"/>
          <p:cNvPicPr preferRelativeResize="0"/>
          <p:nvPr/>
        </p:nvPicPr>
        <p:blipFill rotWithShape="1">
          <a:blip r:embed="rId2">
            <a:alphaModFix/>
          </a:blip>
          <a:srcRect b="13131" l="0" r="0" t="2472"/>
          <a:stretch/>
        </p:blipFill>
        <p:spPr>
          <a:xfrm>
            <a:off x="0" y="0"/>
            <a:ext cx="9144003" cy="5143501"/>
          </a:xfrm>
          <a:prstGeom prst="rect">
            <a:avLst/>
          </a:prstGeom>
          <a:noFill/>
          <a:ln>
            <a:noFill/>
          </a:ln>
        </p:spPr>
      </p:pic>
      <p:sp>
        <p:nvSpPr>
          <p:cNvPr id="582" name="Google Shape;582;p10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83" name="Google Shape;583;p101"/>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101"/>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585" name="Google Shape;585;p101"/>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2">
  <p:cSld name="SECTION_HEADER_1_1_2_1_1_1">
    <p:spTree>
      <p:nvGrpSpPr>
        <p:cNvPr id="586" name="Shape 586"/>
        <p:cNvGrpSpPr/>
        <p:nvPr/>
      </p:nvGrpSpPr>
      <p:grpSpPr>
        <a:xfrm>
          <a:off x="0" y="0"/>
          <a:ext cx="0" cy="0"/>
          <a:chOff x="0" y="0"/>
          <a:chExt cx="0" cy="0"/>
        </a:xfrm>
      </p:grpSpPr>
      <p:pic>
        <p:nvPicPr>
          <p:cNvPr id="587" name="Google Shape;587;p102"/>
          <p:cNvPicPr preferRelativeResize="0"/>
          <p:nvPr/>
        </p:nvPicPr>
        <p:blipFill rotWithShape="1">
          <a:blip r:embed="rId2">
            <a:alphaModFix/>
          </a:blip>
          <a:srcRect b="49" l="0" r="0" t="39"/>
          <a:stretch/>
        </p:blipFill>
        <p:spPr>
          <a:xfrm flipH="1">
            <a:off x="2" y="0"/>
            <a:ext cx="9144003" cy="5143501"/>
          </a:xfrm>
          <a:prstGeom prst="rect">
            <a:avLst/>
          </a:prstGeom>
          <a:noFill/>
          <a:ln>
            <a:noFill/>
          </a:ln>
        </p:spPr>
      </p:pic>
      <p:sp>
        <p:nvSpPr>
          <p:cNvPr id="588" name="Google Shape;588;p10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89" name="Google Shape;589;p102"/>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102"/>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591" name="Google Shape;591;p102"/>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3">
  <p:cSld name="SECTION_HEADER_1_1_1_1_1_1_1_1">
    <p:spTree>
      <p:nvGrpSpPr>
        <p:cNvPr id="592" name="Shape 592"/>
        <p:cNvGrpSpPr/>
        <p:nvPr/>
      </p:nvGrpSpPr>
      <p:grpSpPr>
        <a:xfrm>
          <a:off x="0" y="0"/>
          <a:ext cx="0" cy="0"/>
          <a:chOff x="0" y="0"/>
          <a:chExt cx="0" cy="0"/>
        </a:xfrm>
      </p:grpSpPr>
      <p:pic>
        <p:nvPicPr>
          <p:cNvPr id="593" name="Google Shape;593;p103"/>
          <p:cNvPicPr preferRelativeResize="0"/>
          <p:nvPr/>
        </p:nvPicPr>
        <p:blipFill rotWithShape="1">
          <a:blip r:embed="rId2">
            <a:alphaModFix/>
          </a:blip>
          <a:srcRect b="79" l="0" r="0" t="89"/>
          <a:stretch/>
        </p:blipFill>
        <p:spPr>
          <a:xfrm flipH="1">
            <a:off x="0" y="0"/>
            <a:ext cx="9144003" cy="5143502"/>
          </a:xfrm>
          <a:prstGeom prst="rect">
            <a:avLst/>
          </a:prstGeom>
          <a:noFill/>
          <a:ln>
            <a:noFill/>
          </a:ln>
        </p:spPr>
      </p:pic>
      <p:sp>
        <p:nvSpPr>
          <p:cNvPr id="594" name="Google Shape;594;p10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5" name="Google Shape;595;p103"/>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103"/>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597" name="Google Shape;597;p103"/>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4">
  <p:cSld name="SECTION_HEADER_1_1_1_1_2_1_1">
    <p:spTree>
      <p:nvGrpSpPr>
        <p:cNvPr id="598" name="Shape 598"/>
        <p:cNvGrpSpPr/>
        <p:nvPr/>
      </p:nvGrpSpPr>
      <p:grpSpPr>
        <a:xfrm>
          <a:off x="0" y="0"/>
          <a:ext cx="0" cy="0"/>
          <a:chOff x="0" y="0"/>
          <a:chExt cx="0" cy="0"/>
        </a:xfrm>
      </p:grpSpPr>
      <p:pic>
        <p:nvPicPr>
          <p:cNvPr id="599" name="Google Shape;599;p104"/>
          <p:cNvPicPr preferRelativeResize="0"/>
          <p:nvPr/>
        </p:nvPicPr>
        <p:blipFill rotWithShape="1">
          <a:blip r:embed="rId2">
            <a:alphaModFix/>
          </a:blip>
          <a:srcRect b="49" l="0" r="0" t="39"/>
          <a:stretch/>
        </p:blipFill>
        <p:spPr>
          <a:xfrm flipH="1">
            <a:off x="0" y="0"/>
            <a:ext cx="9144003" cy="5143501"/>
          </a:xfrm>
          <a:prstGeom prst="rect">
            <a:avLst/>
          </a:prstGeom>
          <a:noFill/>
          <a:ln>
            <a:noFill/>
          </a:ln>
        </p:spPr>
      </p:pic>
      <p:sp>
        <p:nvSpPr>
          <p:cNvPr id="600" name="Google Shape;600;p10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01" name="Google Shape;601;p104"/>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104"/>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603" name="Google Shape;603;p104"/>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5">
  <p:cSld name="SECTION_HEADER_1_2">
    <p:spTree>
      <p:nvGrpSpPr>
        <p:cNvPr id="604" name="Shape 604"/>
        <p:cNvGrpSpPr/>
        <p:nvPr/>
      </p:nvGrpSpPr>
      <p:grpSpPr>
        <a:xfrm>
          <a:off x="0" y="0"/>
          <a:ext cx="0" cy="0"/>
          <a:chOff x="0" y="0"/>
          <a:chExt cx="0" cy="0"/>
        </a:xfrm>
      </p:grpSpPr>
      <p:pic>
        <p:nvPicPr>
          <p:cNvPr id="605" name="Google Shape;605;p105"/>
          <p:cNvPicPr preferRelativeResize="0"/>
          <p:nvPr/>
        </p:nvPicPr>
        <p:blipFill rotWithShape="1">
          <a:blip r:embed="rId2">
            <a:alphaModFix/>
          </a:blip>
          <a:srcRect b="0" l="823" r="0" t="16296"/>
          <a:stretch/>
        </p:blipFill>
        <p:spPr>
          <a:xfrm flipH="1">
            <a:off x="0" y="0"/>
            <a:ext cx="9144003" cy="5143501"/>
          </a:xfrm>
          <a:prstGeom prst="rect">
            <a:avLst/>
          </a:prstGeom>
          <a:noFill/>
          <a:ln>
            <a:noFill/>
          </a:ln>
        </p:spPr>
      </p:pic>
      <p:sp>
        <p:nvSpPr>
          <p:cNvPr id="606" name="Google Shape;606;p10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07" name="Google Shape;607;p105"/>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105"/>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609" name="Google Shape;609;p105"/>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6">
  <p:cSld name="SECTION_HEADER_1_1_1_2_1_1_1">
    <p:spTree>
      <p:nvGrpSpPr>
        <p:cNvPr id="610" name="Shape 610"/>
        <p:cNvGrpSpPr/>
        <p:nvPr/>
      </p:nvGrpSpPr>
      <p:grpSpPr>
        <a:xfrm>
          <a:off x="0" y="0"/>
          <a:ext cx="0" cy="0"/>
          <a:chOff x="0" y="0"/>
          <a:chExt cx="0" cy="0"/>
        </a:xfrm>
      </p:grpSpPr>
      <p:pic>
        <p:nvPicPr>
          <p:cNvPr id="611" name="Google Shape;611;p106"/>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612" name="Google Shape;612;p10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3" name="Google Shape;613;p106"/>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106"/>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615" name="Google Shape;615;p106"/>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7">
  <p:cSld name="SECTION_HEADER_1_1_1_1_2_2">
    <p:spTree>
      <p:nvGrpSpPr>
        <p:cNvPr id="616" name="Shape 616"/>
        <p:cNvGrpSpPr/>
        <p:nvPr/>
      </p:nvGrpSpPr>
      <p:grpSpPr>
        <a:xfrm>
          <a:off x="0" y="0"/>
          <a:ext cx="0" cy="0"/>
          <a:chOff x="0" y="0"/>
          <a:chExt cx="0" cy="0"/>
        </a:xfrm>
      </p:grpSpPr>
      <p:pic>
        <p:nvPicPr>
          <p:cNvPr id="617" name="Google Shape;617;p107"/>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618" name="Google Shape;618;p10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9" name="Google Shape;619;p107"/>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107"/>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621" name="Google Shape;621;p107"/>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8">
  <p:cSld name="SECTION_HEADER_1_1_2">
    <p:spTree>
      <p:nvGrpSpPr>
        <p:cNvPr id="622" name="Shape 622"/>
        <p:cNvGrpSpPr/>
        <p:nvPr/>
      </p:nvGrpSpPr>
      <p:grpSpPr>
        <a:xfrm>
          <a:off x="0" y="0"/>
          <a:ext cx="0" cy="0"/>
          <a:chOff x="0" y="0"/>
          <a:chExt cx="0" cy="0"/>
        </a:xfrm>
      </p:grpSpPr>
      <p:pic>
        <p:nvPicPr>
          <p:cNvPr id="623" name="Google Shape;623;p108"/>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624" name="Google Shape;624;p10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25" name="Google Shape;625;p108"/>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108"/>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627" name="Google Shape;627;p108"/>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9">
  <p:cSld name="SECTION_HEADER_1_1_1_2_1_1">
    <p:spTree>
      <p:nvGrpSpPr>
        <p:cNvPr id="628" name="Shape 628"/>
        <p:cNvGrpSpPr/>
        <p:nvPr/>
      </p:nvGrpSpPr>
      <p:grpSpPr>
        <a:xfrm>
          <a:off x="0" y="0"/>
          <a:ext cx="0" cy="0"/>
          <a:chOff x="0" y="0"/>
          <a:chExt cx="0" cy="0"/>
        </a:xfrm>
      </p:grpSpPr>
      <p:pic>
        <p:nvPicPr>
          <p:cNvPr id="629" name="Google Shape;629;p109"/>
          <p:cNvPicPr preferRelativeResize="0"/>
          <p:nvPr/>
        </p:nvPicPr>
        <p:blipFill rotWithShape="1">
          <a:blip r:embed="rId2">
            <a:alphaModFix/>
          </a:blip>
          <a:srcRect b="49" l="0" r="0" t="39"/>
          <a:stretch/>
        </p:blipFill>
        <p:spPr>
          <a:xfrm flipH="1">
            <a:off x="0" y="0"/>
            <a:ext cx="9144003" cy="5143501"/>
          </a:xfrm>
          <a:prstGeom prst="rect">
            <a:avLst/>
          </a:prstGeom>
          <a:noFill/>
          <a:ln>
            <a:noFill/>
          </a:ln>
        </p:spPr>
      </p:pic>
      <p:sp>
        <p:nvSpPr>
          <p:cNvPr id="630" name="Google Shape;630;p10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31" name="Google Shape;631;p109"/>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109"/>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633" name="Google Shape;633;p109"/>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p:cSld name="SECTION_HEADER_1_1_2_1">
    <p:spTree>
      <p:nvGrpSpPr>
        <p:cNvPr id="634" name="Shape 634"/>
        <p:cNvGrpSpPr/>
        <p:nvPr/>
      </p:nvGrpSpPr>
      <p:grpSpPr>
        <a:xfrm>
          <a:off x="0" y="0"/>
          <a:ext cx="0" cy="0"/>
          <a:chOff x="0" y="0"/>
          <a:chExt cx="0" cy="0"/>
        </a:xfrm>
      </p:grpSpPr>
      <p:pic>
        <p:nvPicPr>
          <p:cNvPr id="635" name="Google Shape;635;p110"/>
          <p:cNvPicPr preferRelativeResize="0"/>
          <p:nvPr/>
        </p:nvPicPr>
        <p:blipFill rotWithShape="1">
          <a:blip r:embed="rId2">
            <a:alphaModFix/>
          </a:blip>
          <a:srcRect b="4536" l="0" r="9008" t="4545"/>
          <a:stretch/>
        </p:blipFill>
        <p:spPr>
          <a:xfrm>
            <a:off x="2" y="0"/>
            <a:ext cx="9144003" cy="5143501"/>
          </a:xfrm>
          <a:prstGeom prst="rect">
            <a:avLst/>
          </a:prstGeom>
          <a:noFill/>
          <a:ln>
            <a:noFill/>
          </a:ln>
        </p:spPr>
      </p:pic>
      <p:sp>
        <p:nvSpPr>
          <p:cNvPr id="636" name="Google Shape;636;p1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37" name="Google Shape;637;p110"/>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110"/>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639" name="Google Shape;639;p110"/>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1">
  <p:cSld name="SECTION_HEADER_1_1_2_1_1">
    <p:spTree>
      <p:nvGrpSpPr>
        <p:cNvPr id="640" name="Shape 640"/>
        <p:cNvGrpSpPr/>
        <p:nvPr/>
      </p:nvGrpSpPr>
      <p:grpSpPr>
        <a:xfrm>
          <a:off x="0" y="0"/>
          <a:ext cx="0" cy="0"/>
          <a:chOff x="0" y="0"/>
          <a:chExt cx="0" cy="0"/>
        </a:xfrm>
      </p:grpSpPr>
      <p:sp>
        <p:nvSpPr>
          <p:cNvPr id="641" name="Google Shape;641;p1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42" name="Google Shape;642;p111"/>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111"/>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644" name="Google Shape;644;p111"/>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1">
  <p:cSld name="TITLE_1_1_1_1_1_1">
    <p:spTree>
      <p:nvGrpSpPr>
        <p:cNvPr id="645" name="Shape 645"/>
        <p:cNvGrpSpPr/>
        <p:nvPr/>
      </p:nvGrpSpPr>
      <p:grpSpPr>
        <a:xfrm>
          <a:off x="0" y="0"/>
          <a:ext cx="0" cy="0"/>
          <a:chOff x="0" y="0"/>
          <a:chExt cx="0" cy="0"/>
        </a:xfrm>
      </p:grpSpPr>
      <p:sp>
        <p:nvSpPr>
          <p:cNvPr id="646" name="Google Shape;646;p112"/>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112"/>
          <p:cNvSpPr txBox="1"/>
          <p:nvPr>
            <p:ph idx="1" type="subTitle"/>
          </p:nvPr>
        </p:nvSpPr>
        <p:spPr>
          <a:xfrm>
            <a:off x="377975" y="3183500"/>
            <a:ext cx="7049400" cy="7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rgbClr val="FFFFFF"/>
              </a:buClr>
              <a:buSzPts val="2400"/>
              <a:buNone/>
              <a:defRPr b="1" sz="2400">
                <a:solidFill>
                  <a:srgbClr val="FFFFFF"/>
                </a:solidFill>
              </a:defRPr>
            </a:lvl1pPr>
            <a:lvl2pPr lvl="1">
              <a:lnSpc>
                <a:spcPct val="100000"/>
              </a:lnSpc>
              <a:spcBef>
                <a:spcPts val="0"/>
              </a:spcBef>
              <a:spcAft>
                <a:spcPts val="0"/>
              </a:spcAft>
              <a:buClr>
                <a:srgbClr val="FFFFFF"/>
              </a:buClr>
              <a:buSzPts val="2000"/>
              <a:buNone/>
              <a:defRPr sz="2000">
                <a:solidFill>
                  <a:srgbClr val="FFFFFF"/>
                </a:solidFill>
              </a:defRPr>
            </a:lvl2pPr>
            <a:lvl3pPr lvl="2">
              <a:lnSpc>
                <a:spcPct val="100000"/>
              </a:lnSpc>
              <a:spcBef>
                <a:spcPts val="0"/>
              </a:spcBef>
              <a:spcAft>
                <a:spcPts val="0"/>
              </a:spcAft>
              <a:buClr>
                <a:srgbClr val="FFFFFF"/>
              </a:buClr>
              <a:buSzPts val="2000"/>
              <a:buNone/>
              <a:defRPr sz="2000">
                <a:solidFill>
                  <a:srgbClr val="FFFFFF"/>
                </a:solidFill>
              </a:defRPr>
            </a:lvl3pPr>
            <a:lvl4pPr lvl="3">
              <a:lnSpc>
                <a:spcPct val="100000"/>
              </a:lnSpc>
              <a:spcBef>
                <a:spcPts val="0"/>
              </a:spcBef>
              <a:spcAft>
                <a:spcPts val="0"/>
              </a:spcAft>
              <a:buClr>
                <a:srgbClr val="FFFFFF"/>
              </a:buClr>
              <a:buSzPts val="2000"/>
              <a:buNone/>
              <a:defRPr sz="2000">
                <a:solidFill>
                  <a:srgbClr val="FFFFFF"/>
                </a:solidFill>
              </a:defRPr>
            </a:lvl4pPr>
            <a:lvl5pPr lvl="4">
              <a:lnSpc>
                <a:spcPct val="100000"/>
              </a:lnSpc>
              <a:spcBef>
                <a:spcPts val="0"/>
              </a:spcBef>
              <a:spcAft>
                <a:spcPts val="0"/>
              </a:spcAft>
              <a:buClr>
                <a:srgbClr val="FFFFFF"/>
              </a:buClr>
              <a:buSzPts val="2000"/>
              <a:buNone/>
              <a:defRPr sz="2000">
                <a:solidFill>
                  <a:srgbClr val="FFFFFF"/>
                </a:solidFill>
              </a:defRPr>
            </a:lvl5pPr>
            <a:lvl6pPr lvl="5">
              <a:lnSpc>
                <a:spcPct val="100000"/>
              </a:lnSpc>
              <a:spcBef>
                <a:spcPts val="0"/>
              </a:spcBef>
              <a:spcAft>
                <a:spcPts val="0"/>
              </a:spcAft>
              <a:buClr>
                <a:srgbClr val="FFFFFF"/>
              </a:buClr>
              <a:buSzPts val="2000"/>
              <a:buNone/>
              <a:defRPr sz="2000">
                <a:solidFill>
                  <a:srgbClr val="FFFFFF"/>
                </a:solidFill>
              </a:defRPr>
            </a:lvl6pPr>
            <a:lvl7pPr lvl="6">
              <a:lnSpc>
                <a:spcPct val="100000"/>
              </a:lnSpc>
              <a:spcBef>
                <a:spcPts val="0"/>
              </a:spcBef>
              <a:spcAft>
                <a:spcPts val="0"/>
              </a:spcAft>
              <a:buClr>
                <a:srgbClr val="FFFFFF"/>
              </a:buClr>
              <a:buSzPts val="2000"/>
              <a:buNone/>
              <a:defRPr sz="2000">
                <a:solidFill>
                  <a:srgbClr val="FFFFFF"/>
                </a:solidFill>
              </a:defRPr>
            </a:lvl7pPr>
            <a:lvl8pPr lvl="7">
              <a:lnSpc>
                <a:spcPct val="100000"/>
              </a:lnSpc>
              <a:spcBef>
                <a:spcPts val="0"/>
              </a:spcBef>
              <a:spcAft>
                <a:spcPts val="0"/>
              </a:spcAft>
              <a:buClr>
                <a:srgbClr val="FFFFFF"/>
              </a:buClr>
              <a:buSzPts val="2000"/>
              <a:buNone/>
              <a:defRPr sz="2000">
                <a:solidFill>
                  <a:srgbClr val="FFFFFF"/>
                </a:solidFill>
              </a:defRPr>
            </a:lvl8pPr>
            <a:lvl9pPr lvl="8">
              <a:lnSpc>
                <a:spcPct val="100000"/>
              </a:lnSpc>
              <a:spcBef>
                <a:spcPts val="0"/>
              </a:spcBef>
              <a:spcAft>
                <a:spcPts val="0"/>
              </a:spcAft>
              <a:buClr>
                <a:srgbClr val="FFFFFF"/>
              </a:buClr>
              <a:buSzPts val="2000"/>
              <a:buNone/>
              <a:defRPr sz="2000">
                <a:solidFill>
                  <a:srgbClr val="FFFFFF"/>
                </a:solidFill>
              </a:defRPr>
            </a:lvl9pPr>
          </a:lstStyle>
          <a:p/>
        </p:txBody>
      </p:sp>
      <p:sp>
        <p:nvSpPr>
          <p:cNvPr id="648" name="Google Shape;648;p112"/>
          <p:cNvSpPr txBox="1"/>
          <p:nvPr>
            <p:ph idx="2" type="subTitle"/>
          </p:nvPr>
        </p:nvSpPr>
        <p:spPr>
          <a:xfrm>
            <a:off x="377975" y="3962400"/>
            <a:ext cx="6447000" cy="785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400"/>
              <a:buNone/>
              <a:defRPr b="1" sz="1400">
                <a:solidFill>
                  <a:schemeClr val="lt2"/>
                </a:solidFill>
              </a:defRPr>
            </a:lvl1pPr>
            <a:lvl2pPr lvl="1">
              <a:spcBef>
                <a:spcPts val="500"/>
              </a:spcBef>
              <a:spcAft>
                <a:spcPts val="0"/>
              </a:spcAft>
              <a:buClr>
                <a:schemeClr val="lt2"/>
              </a:buClr>
              <a:buSzPts val="1400"/>
              <a:buNone/>
              <a:defRPr b="1">
                <a:solidFill>
                  <a:schemeClr val="lt2"/>
                </a:solidFill>
              </a:defRPr>
            </a:lvl2pPr>
            <a:lvl3pPr lvl="2">
              <a:spcBef>
                <a:spcPts val="500"/>
              </a:spcBef>
              <a:spcAft>
                <a:spcPts val="0"/>
              </a:spcAft>
              <a:buClr>
                <a:schemeClr val="lt2"/>
              </a:buClr>
              <a:buSzPts val="1400"/>
              <a:buNone/>
              <a:defRPr b="1">
                <a:solidFill>
                  <a:schemeClr val="lt2"/>
                </a:solidFill>
              </a:defRPr>
            </a:lvl3pPr>
            <a:lvl4pPr lvl="3">
              <a:spcBef>
                <a:spcPts val="500"/>
              </a:spcBef>
              <a:spcAft>
                <a:spcPts val="0"/>
              </a:spcAft>
              <a:buClr>
                <a:schemeClr val="lt2"/>
              </a:buClr>
              <a:buSzPts val="1400"/>
              <a:buNone/>
              <a:defRPr b="1">
                <a:solidFill>
                  <a:schemeClr val="lt2"/>
                </a:solidFill>
              </a:defRPr>
            </a:lvl4pPr>
            <a:lvl5pPr lvl="4">
              <a:spcBef>
                <a:spcPts val="500"/>
              </a:spcBef>
              <a:spcAft>
                <a:spcPts val="0"/>
              </a:spcAft>
              <a:buClr>
                <a:schemeClr val="lt2"/>
              </a:buClr>
              <a:buSzPts val="1400"/>
              <a:buNone/>
              <a:defRPr b="1">
                <a:solidFill>
                  <a:schemeClr val="lt2"/>
                </a:solidFill>
              </a:defRPr>
            </a:lvl5pPr>
            <a:lvl6pPr lvl="5">
              <a:spcBef>
                <a:spcPts val="500"/>
              </a:spcBef>
              <a:spcAft>
                <a:spcPts val="0"/>
              </a:spcAft>
              <a:buClr>
                <a:schemeClr val="lt2"/>
              </a:buClr>
              <a:buSzPts val="1400"/>
              <a:buNone/>
              <a:defRPr b="1">
                <a:solidFill>
                  <a:schemeClr val="lt2"/>
                </a:solidFill>
              </a:defRPr>
            </a:lvl6pPr>
            <a:lvl7pPr lvl="6">
              <a:spcBef>
                <a:spcPts val="500"/>
              </a:spcBef>
              <a:spcAft>
                <a:spcPts val="0"/>
              </a:spcAft>
              <a:buClr>
                <a:schemeClr val="lt2"/>
              </a:buClr>
              <a:buSzPts val="1400"/>
              <a:buNone/>
              <a:defRPr b="1">
                <a:solidFill>
                  <a:schemeClr val="lt2"/>
                </a:solidFill>
              </a:defRPr>
            </a:lvl7pPr>
            <a:lvl8pPr lvl="7">
              <a:spcBef>
                <a:spcPts val="500"/>
              </a:spcBef>
              <a:spcAft>
                <a:spcPts val="0"/>
              </a:spcAft>
              <a:buClr>
                <a:schemeClr val="lt2"/>
              </a:buClr>
              <a:buSzPts val="1400"/>
              <a:buNone/>
              <a:defRPr b="1">
                <a:solidFill>
                  <a:schemeClr val="lt2"/>
                </a:solidFill>
              </a:defRPr>
            </a:lvl8pPr>
            <a:lvl9pPr lvl="8">
              <a:spcBef>
                <a:spcPts val="500"/>
              </a:spcBef>
              <a:spcAft>
                <a:spcPts val="500"/>
              </a:spcAft>
              <a:buClr>
                <a:schemeClr val="lt2"/>
              </a:buClr>
              <a:buSzPts val="1400"/>
              <a:buNone/>
              <a:defRPr b="1">
                <a:solidFill>
                  <a:schemeClr val="lt2"/>
                </a:solidFill>
              </a:defRPr>
            </a:lvl9pPr>
          </a:lstStyle>
          <a:p/>
        </p:txBody>
      </p:sp>
      <p:pic>
        <p:nvPicPr>
          <p:cNvPr id="649" name="Google Shape;649;p112"/>
          <p:cNvPicPr preferRelativeResize="0"/>
          <p:nvPr/>
        </p:nvPicPr>
        <p:blipFill rotWithShape="1">
          <a:blip r:embed="rId2">
            <a:alphaModFix/>
          </a:blip>
          <a:srcRect b="-36179" l="0" r="0" t="36180"/>
          <a:stretch/>
        </p:blipFill>
        <p:spPr>
          <a:xfrm>
            <a:off x="0" y="0"/>
            <a:ext cx="9144003" cy="5143501"/>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White" type="blank">
  <p:cSld name="BLANK">
    <p:spTree>
      <p:nvGrpSpPr>
        <p:cNvPr id="650" name="Shape 650"/>
        <p:cNvGrpSpPr/>
        <p:nvPr/>
      </p:nvGrpSpPr>
      <p:grpSpPr>
        <a:xfrm>
          <a:off x="0" y="0"/>
          <a:ext cx="0" cy="0"/>
          <a:chOff x="0" y="0"/>
          <a:chExt cx="0" cy="0"/>
        </a:xfrm>
      </p:grpSpPr>
      <p:sp>
        <p:nvSpPr>
          <p:cNvPr id="651" name="Google Shape;651;p1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52" name="Google Shape;652;p113"/>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Blue">
  <p:cSld name="BLANK_1">
    <p:spTree>
      <p:nvGrpSpPr>
        <p:cNvPr id="653" name="Shape 653"/>
        <p:cNvGrpSpPr/>
        <p:nvPr/>
      </p:nvGrpSpPr>
      <p:grpSpPr>
        <a:xfrm>
          <a:off x="0" y="0"/>
          <a:ext cx="0" cy="0"/>
          <a:chOff x="0" y="0"/>
          <a:chExt cx="0" cy="0"/>
        </a:xfrm>
      </p:grpSpPr>
      <p:sp>
        <p:nvSpPr>
          <p:cNvPr id="654" name="Google Shape;654;p1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55" name="Google Shape;655;p114"/>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ffice locations">
  <p:cSld name="BLANK_2">
    <p:spTree>
      <p:nvGrpSpPr>
        <p:cNvPr id="656" name="Shape 656"/>
        <p:cNvGrpSpPr/>
        <p:nvPr/>
      </p:nvGrpSpPr>
      <p:grpSpPr>
        <a:xfrm>
          <a:off x="0" y="0"/>
          <a:ext cx="0" cy="0"/>
          <a:chOff x="0" y="0"/>
          <a:chExt cx="0" cy="0"/>
        </a:xfrm>
      </p:grpSpPr>
      <p:sp>
        <p:nvSpPr>
          <p:cNvPr id="657" name="Google Shape;657;p115"/>
          <p:cNvSpPr/>
          <p:nvPr/>
        </p:nvSpPr>
        <p:spPr>
          <a:xfrm flipH="1" rot="10800000">
            <a:off x="0" y="-551550"/>
            <a:ext cx="9144000" cy="342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8" name="Google Shape;658;p115"/>
          <p:cNvPicPr preferRelativeResize="0"/>
          <p:nvPr/>
        </p:nvPicPr>
        <p:blipFill>
          <a:blip r:embed="rId2">
            <a:alphaModFix/>
          </a:blip>
          <a:stretch>
            <a:fillRect/>
          </a:stretch>
        </p:blipFill>
        <p:spPr>
          <a:xfrm>
            <a:off x="4341625" y="-74475"/>
            <a:ext cx="4339749" cy="2496026"/>
          </a:xfrm>
          <a:prstGeom prst="rect">
            <a:avLst/>
          </a:prstGeom>
          <a:noFill/>
          <a:ln>
            <a:noFill/>
          </a:ln>
        </p:spPr>
      </p:pic>
      <p:pic>
        <p:nvPicPr>
          <p:cNvPr id="659" name="Google Shape;659;p115"/>
          <p:cNvPicPr preferRelativeResize="0"/>
          <p:nvPr/>
        </p:nvPicPr>
        <p:blipFill>
          <a:blip r:embed="rId3">
            <a:alphaModFix/>
          </a:blip>
          <a:stretch>
            <a:fillRect/>
          </a:stretch>
        </p:blipFill>
        <p:spPr>
          <a:xfrm>
            <a:off x="5192763" y="454140"/>
            <a:ext cx="389274" cy="486592"/>
          </a:xfrm>
          <a:prstGeom prst="rect">
            <a:avLst/>
          </a:prstGeom>
          <a:noFill/>
          <a:ln>
            <a:noFill/>
          </a:ln>
        </p:spPr>
      </p:pic>
      <p:sp>
        <p:nvSpPr>
          <p:cNvPr id="660" name="Google Shape;660;p1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
        <p:nvSpPr>
          <p:cNvPr id="661" name="Google Shape;661;p115"/>
          <p:cNvSpPr txBox="1"/>
          <p:nvPr/>
        </p:nvSpPr>
        <p:spPr>
          <a:xfrm>
            <a:off x="335261" y="524153"/>
            <a:ext cx="1919700" cy="14274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1200">
                <a:solidFill>
                  <a:schemeClr val="lt2"/>
                </a:solidFill>
                <a:latin typeface="Roboto"/>
                <a:ea typeface="Roboto"/>
                <a:cs typeface="Roboto"/>
                <a:sym typeface="Roboto"/>
              </a:rPr>
              <a:t>Corporate headquarters</a:t>
            </a:r>
            <a:endParaRPr b="1" sz="1200">
              <a:solidFill>
                <a:schemeClr val="lt2"/>
              </a:solidFill>
              <a:latin typeface="Roboto"/>
              <a:ea typeface="Roboto"/>
              <a:cs typeface="Roboto"/>
              <a:sym typeface="Roboto"/>
            </a:endParaRPr>
          </a:p>
          <a:p>
            <a:pPr indent="0" lvl="0" marL="0" rtl="0" algn="l">
              <a:spcBef>
                <a:spcPts val="500"/>
              </a:spcBef>
              <a:spcAft>
                <a:spcPts val="0"/>
              </a:spcAft>
              <a:buNone/>
            </a:pPr>
            <a:r>
              <a:rPr b="1" lang="en" sz="1000">
                <a:solidFill>
                  <a:srgbClr val="FFFFFF"/>
                </a:solidFill>
                <a:latin typeface="Roboto"/>
                <a:ea typeface="Roboto"/>
                <a:cs typeface="Roboto"/>
                <a:sym typeface="Roboto"/>
              </a:rPr>
              <a:t>Geotab Inc.</a:t>
            </a:r>
            <a:endParaRPr b="1"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2440 Winston Park Drive</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Oakville, Ontario</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L6H 7V2, Canada</a:t>
            </a:r>
            <a:endParaRPr sz="1000">
              <a:solidFill>
                <a:srgbClr val="FFFFFF"/>
              </a:solidFill>
              <a:latin typeface="Roboto"/>
              <a:ea typeface="Roboto"/>
              <a:cs typeface="Roboto"/>
              <a:sym typeface="Roboto"/>
            </a:endParaRPr>
          </a:p>
          <a:p>
            <a:pPr indent="0" lvl="0" marL="0" rtl="0" algn="l">
              <a:spcBef>
                <a:spcPts val="500"/>
              </a:spcBef>
              <a:spcAft>
                <a:spcPts val="0"/>
              </a:spcAft>
              <a:buNone/>
            </a:pPr>
            <a:r>
              <a:rPr lang="en" sz="1000">
                <a:solidFill>
                  <a:srgbClr val="FFFFFF"/>
                </a:solidFill>
                <a:latin typeface="Roboto"/>
                <a:ea typeface="Roboto"/>
                <a:cs typeface="Roboto"/>
                <a:sym typeface="Roboto"/>
              </a:rPr>
              <a:t>Tel: +1.416.434.4309</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geotab.com</a:t>
            </a:r>
            <a:endParaRPr b="1" sz="1000">
              <a:solidFill>
                <a:srgbClr val="FFFFFF"/>
              </a:solidFill>
              <a:latin typeface="Roboto"/>
              <a:ea typeface="Roboto"/>
              <a:cs typeface="Roboto"/>
              <a:sym typeface="Roboto"/>
            </a:endParaRPr>
          </a:p>
        </p:txBody>
      </p:sp>
      <p:sp>
        <p:nvSpPr>
          <p:cNvPr id="662" name="Google Shape;662;p115"/>
          <p:cNvSpPr txBox="1"/>
          <p:nvPr/>
        </p:nvSpPr>
        <p:spPr>
          <a:xfrm>
            <a:off x="8472458" y="4663217"/>
            <a:ext cx="548700" cy="393600"/>
          </a:xfrm>
          <a:prstGeom prst="rect">
            <a:avLst/>
          </a:prstGeom>
          <a:noFill/>
          <a:ln>
            <a:noFill/>
          </a:ln>
        </p:spPr>
        <p:txBody>
          <a:bodyPr anchorCtr="0" anchor="ctr" bIns="68575" lIns="68575" spcFirstLastPara="1" rIns="68575" wrap="square" tIns="68575">
            <a:noAutofit/>
          </a:bodyPr>
          <a:lstStyle/>
          <a:p>
            <a:pPr indent="0" lvl="0" marL="0" rtl="0" algn="r">
              <a:spcBef>
                <a:spcPts val="0"/>
              </a:spcBef>
              <a:spcAft>
                <a:spcPts val="0"/>
              </a:spcAft>
              <a:buNone/>
            </a:pPr>
            <a:fld id="{00000000-1234-1234-1234-123412341234}" type="slidenum">
              <a:rPr lang="en">
                <a:solidFill>
                  <a:schemeClr val="accent1"/>
                </a:solidFill>
              </a:rPr>
              <a:t>‹#›</a:t>
            </a:fld>
            <a:endParaRPr>
              <a:solidFill>
                <a:schemeClr val="accent1"/>
              </a:solidFill>
            </a:endParaRPr>
          </a:p>
        </p:txBody>
      </p:sp>
      <p:sp>
        <p:nvSpPr>
          <p:cNvPr id="663" name="Google Shape;663;p115"/>
          <p:cNvSpPr/>
          <p:nvPr/>
        </p:nvSpPr>
        <p:spPr>
          <a:xfrm flipH="1" rot="10800000">
            <a:off x="0" y="2340400"/>
            <a:ext cx="9144000" cy="2818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64" name="Google Shape;664;p115"/>
          <p:cNvPicPr preferRelativeResize="0"/>
          <p:nvPr/>
        </p:nvPicPr>
        <p:blipFill rotWithShape="1">
          <a:blip r:embed="rId4">
            <a:alphaModFix/>
          </a:blip>
          <a:srcRect b="0" l="1559" r="1559" t="0"/>
          <a:stretch/>
        </p:blipFill>
        <p:spPr>
          <a:xfrm>
            <a:off x="4813482" y="825853"/>
            <a:ext cx="195903" cy="254831"/>
          </a:xfrm>
          <a:prstGeom prst="rect">
            <a:avLst/>
          </a:prstGeom>
          <a:noFill/>
          <a:ln>
            <a:noFill/>
          </a:ln>
        </p:spPr>
      </p:pic>
      <p:pic>
        <p:nvPicPr>
          <p:cNvPr id="665" name="Google Shape;665;p115"/>
          <p:cNvPicPr preferRelativeResize="0"/>
          <p:nvPr/>
        </p:nvPicPr>
        <p:blipFill rotWithShape="1">
          <a:blip r:embed="rId4">
            <a:alphaModFix/>
          </a:blip>
          <a:srcRect b="0" l="1559" r="1559" t="0"/>
          <a:stretch/>
        </p:blipFill>
        <p:spPr>
          <a:xfrm>
            <a:off x="6230277" y="594952"/>
            <a:ext cx="195903" cy="254831"/>
          </a:xfrm>
          <a:prstGeom prst="rect">
            <a:avLst/>
          </a:prstGeom>
          <a:noFill/>
          <a:ln>
            <a:noFill/>
          </a:ln>
        </p:spPr>
      </p:pic>
      <p:pic>
        <p:nvPicPr>
          <p:cNvPr id="666" name="Google Shape;666;p115"/>
          <p:cNvPicPr preferRelativeResize="0"/>
          <p:nvPr/>
        </p:nvPicPr>
        <p:blipFill rotWithShape="1">
          <a:blip r:embed="rId4">
            <a:alphaModFix/>
          </a:blip>
          <a:srcRect b="0" l="1559" r="1559" t="0"/>
          <a:stretch/>
        </p:blipFill>
        <p:spPr>
          <a:xfrm>
            <a:off x="6266250" y="672178"/>
            <a:ext cx="195903" cy="254831"/>
          </a:xfrm>
          <a:prstGeom prst="rect">
            <a:avLst/>
          </a:prstGeom>
          <a:noFill/>
          <a:ln>
            <a:noFill/>
          </a:ln>
        </p:spPr>
      </p:pic>
      <p:pic>
        <p:nvPicPr>
          <p:cNvPr id="667" name="Google Shape;667;p115"/>
          <p:cNvPicPr preferRelativeResize="0"/>
          <p:nvPr/>
        </p:nvPicPr>
        <p:blipFill rotWithShape="1">
          <a:blip r:embed="rId4">
            <a:alphaModFix/>
          </a:blip>
          <a:srcRect b="0" l="1559" r="1559" t="0"/>
          <a:stretch/>
        </p:blipFill>
        <p:spPr>
          <a:xfrm>
            <a:off x="6354673" y="657144"/>
            <a:ext cx="195903" cy="254831"/>
          </a:xfrm>
          <a:prstGeom prst="rect">
            <a:avLst/>
          </a:prstGeom>
          <a:noFill/>
          <a:ln>
            <a:noFill/>
          </a:ln>
        </p:spPr>
      </p:pic>
      <p:pic>
        <p:nvPicPr>
          <p:cNvPr id="668" name="Google Shape;668;p115"/>
          <p:cNvPicPr preferRelativeResize="0"/>
          <p:nvPr/>
        </p:nvPicPr>
        <p:blipFill rotWithShape="1">
          <a:blip r:embed="rId4">
            <a:alphaModFix/>
          </a:blip>
          <a:srcRect b="0" l="1559" r="1559" t="0"/>
          <a:stretch/>
        </p:blipFill>
        <p:spPr>
          <a:xfrm>
            <a:off x="6200449" y="802117"/>
            <a:ext cx="195903" cy="254831"/>
          </a:xfrm>
          <a:prstGeom prst="rect">
            <a:avLst/>
          </a:prstGeom>
          <a:noFill/>
          <a:ln>
            <a:noFill/>
          </a:ln>
        </p:spPr>
      </p:pic>
      <p:pic>
        <p:nvPicPr>
          <p:cNvPr id="669" name="Google Shape;669;p115"/>
          <p:cNvPicPr preferRelativeResize="0"/>
          <p:nvPr/>
        </p:nvPicPr>
        <p:blipFill rotWithShape="1">
          <a:blip r:embed="rId4">
            <a:alphaModFix/>
          </a:blip>
          <a:srcRect b="0" l="1559" r="1559" t="0"/>
          <a:stretch/>
        </p:blipFill>
        <p:spPr>
          <a:xfrm>
            <a:off x="8029256" y="1898202"/>
            <a:ext cx="195903" cy="254831"/>
          </a:xfrm>
          <a:prstGeom prst="rect">
            <a:avLst/>
          </a:prstGeom>
          <a:noFill/>
          <a:ln>
            <a:noFill/>
          </a:ln>
        </p:spPr>
      </p:pic>
      <p:pic>
        <p:nvPicPr>
          <p:cNvPr id="670" name="Google Shape;670;p115"/>
          <p:cNvPicPr preferRelativeResize="0"/>
          <p:nvPr/>
        </p:nvPicPr>
        <p:blipFill rotWithShape="1">
          <a:blip r:embed="rId4">
            <a:alphaModFix/>
          </a:blip>
          <a:srcRect b="0" l="1559" r="1559" t="0"/>
          <a:stretch/>
        </p:blipFill>
        <p:spPr>
          <a:xfrm>
            <a:off x="4979597" y="1098549"/>
            <a:ext cx="195903" cy="254831"/>
          </a:xfrm>
          <a:prstGeom prst="rect">
            <a:avLst/>
          </a:prstGeom>
          <a:noFill/>
          <a:ln>
            <a:noFill/>
          </a:ln>
        </p:spPr>
      </p:pic>
      <p:pic>
        <p:nvPicPr>
          <p:cNvPr id="671" name="Google Shape;671;p115"/>
          <p:cNvPicPr preferRelativeResize="0"/>
          <p:nvPr/>
        </p:nvPicPr>
        <p:blipFill rotWithShape="1">
          <a:blip r:embed="rId4">
            <a:alphaModFix/>
          </a:blip>
          <a:srcRect b="0" l="1559" r="1559" t="0"/>
          <a:stretch/>
        </p:blipFill>
        <p:spPr>
          <a:xfrm>
            <a:off x="7683098" y="911969"/>
            <a:ext cx="195903" cy="254831"/>
          </a:xfrm>
          <a:prstGeom prst="rect">
            <a:avLst/>
          </a:prstGeom>
          <a:noFill/>
          <a:ln>
            <a:noFill/>
          </a:ln>
        </p:spPr>
      </p:pic>
      <p:pic>
        <p:nvPicPr>
          <p:cNvPr id="672" name="Google Shape;672;p115"/>
          <p:cNvPicPr preferRelativeResize="0"/>
          <p:nvPr/>
        </p:nvPicPr>
        <p:blipFill rotWithShape="1">
          <a:blip r:embed="rId4">
            <a:alphaModFix/>
          </a:blip>
          <a:srcRect b="0" l="1559" r="1559" t="0"/>
          <a:stretch/>
        </p:blipFill>
        <p:spPr>
          <a:xfrm>
            <a:off x="6420231" y="759608"/>
            <a:ext cx="195903" cy="254831"/>
          </a:xfrm>
          <a:prstGeom prst="rect">
            <a:avLst/>
          </a:prstGeom>
          <a:noFill/>
          <a:ln>
            <a:noFill/>
          </a:ln>
        </p:spPr>
      </p:pic>
      <p:sp>
        <p:nvSpPr>
          <p:cNvPr id="673" name="Google Shape;673;p115"/>
          <p:cNvSpPr txBox="1"/>
          <p:nvPr/>
        </p:nvSpPr>
        <p:spPr>
          <a:xfrm>
            <a:off x="311700" y="2592027"/>
            <a:ext cx="18558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100">
                <a:solidFill>
                  <a:schemeClr val="dk2"/>
                </a:solidFill>
                <a:latin typeface="Roboto"/>
                <a:ea typeface="Roboto"/>
                <a:cs typeface="Roboto"/>
                <a:sym typeface="Roboto"/>
              </a:rPr>
              <a:t>Canada</a:t>
            </a:r>
            <a:endParaRPr b="1"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137 Glasgow Street,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Unit 340</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Kitchener, Ontario</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N2G 4X8, Canada</a:t>
            </a:r>
            <a:endParaRPr sz="900">
              <a:solidFill>
                <a:schemeClr val="accent1"/>
              </a:solidFill>
              <a:latin typeface="Roboto"/>
              <a:ea typeface="Roboto"/>
              <a:cs typeface="Roboto"/>
              <a:sym typeface="Roboto"/>
            </a:endParaRPr>
          </a:p>
        </p:txBody>
      </p:sp>
      <p:sp>
        <p:nvSpPr>
          <p:cNvPr id="674" name="Google Shape;674;p115"/>
          <p:cNvSpPr txBox="1"/>
          <p:nvPr/>
        </p:nvSpPr>
        <p:spPr>
          <a:xfrm>
            <a:off x="1691687"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USA</a:t>
            </a:r>
            <a:endParaRPr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7180 Pollock Drive,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Las Vegas, Nevada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89119, USA</a:t>
            </a:r>
            <a:endParaRPr sz="900">
              <a:solidFill>
                <a:schemeClr val="accent1"/>
              </a:solidFill>
              <a:latin typeface="Roboto"/>
              <a:ea typeface="Roboto"/>
              <a:cs typeface="Roboto"/>
              <a:sym typeface="Roboto"/>
            </a:endParaRPr>
          </a:p>
        </p:txBody>
      </p:sp>
      <p:sp>
        <p:nvSpPr>
          <p:cNvPr id="675" name="Google Shape;675;p115"/>
          <p:cNvSpPr txBox="1"/>
          <p:nvPr/>
        </p:nvSpPr>
        <p:spPr>
          <a:xfrm>
            <a:off x="3039828"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Mexico City</a:t>
            </a:r>
            <a:endParaRPr sz="1100">
              <a:solidFill>
                <a:schemeClr val="dk2"/>
              </a:solidFill>
              <a:latin typeface="Roboto"/>
              <a:ea typeface="Roboto"/>
              <a:cs typeface="Roboto"/>
              <a:sym typeface="Roboto"/>
            </a:endParaRPr>
          </a:p>
          <a:p>
            <a:pPr indent="0" lvl="0" marL="0" rtl="0" algn="l">
              <a:spcBef>
                <a:spcPts val="500"/>
              </a:spcBef>
              <a:spcAft>
                <a:spcPts val="500"/>
              </a:spcAft>
              <a:buNone/>
            </a:pPr>
            <a:r>
              <a:rPr lang="en" sz="900">
                <a:solidFill>
                  <a:schemeClr val="accent1"/>
                </a:solidFill>
                <a:latin typeface="Roboto"/>
                <a:ea typeface="Roboto"/>
                <a:cs typeface="Roboto"/>
                <a:sym typeface="Roboto"/>
              </a:rPr>
              <a:t>Paseo de la Reforma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296, Juárez, 06600,</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Mexico City, Mexico</a:t>
            </a:r>
            <a:endParaRPr sz="900">
              <a:solidFill>
                <a:schemeClr val="accent1"/>
              </a:solidFill>
              <a:latin typeface="Roboto"/>
              <a:ea typeface="Roboto"/>
              <a:cs typeface="Roboto"/>
              <a:sym typeface="Roboto"/>
            </a:endParaRPr>
          </a:p>
        </p:txBody>
      </p:sp>
      <p:sp>
        <p:nvSpPr>
          <p:cNvPr id="676" name="Google Shape;676;p115"/>
          <p:cNvSpPr txBox="1"/>
          <p:nvPr/>
        </p:nvSpPr>
        <p:spPr>
          <a:xfrm>
            <a:off x="7456408" y="2592027"/>
            <a:ext cx="1601100" cy="113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100">
                <a:solidFill>
                  <a:schemeClr val="dk2"/>
                </a:solidFill>
                <a:latin typeface="Roboto"/>
                <a:ea typeface="Roboto"/>
                <a:cs typeface="Roboto"/>
                <a:sym typeface="Roboto"/>
              </a:rPr>
              <a:t>France</a:t>
            </a:r>
            <a:endParaRPr b="1"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67 Avenue de Wagram</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Paris, 75017</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France</a:t>
            </a:r>
            <a:endParaRPr sz="900">
              <a:solidFill>
                <a:schemeClr val="accent1"/>
              </a:solidFill>
              <a:latin typeface="Roboto"/>
              <a:ea typeface="Roboto"/>
              <a:cs typeface="Roboto"/>
              <a:sym typeface="Roboto"/>
            </a:endParaRPr>
          </a:p>
        </p:txBody>
      </p:sp>
      <p:sp>
        <p:nvSpPr>
          <p:cNvPr id="677" name="Google Shape;677;p115"/>
          <p:cNvSpPr txBox="1"/>
          <p:nvPr/>
        </p:nvSpPr>
        <p:spPr>
          <a:xfrm>
            <a:off x="4471515" y="2592027"/>
            <a:ext cx="15423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Spain</a:t>
            </a:r>
            <a:endParaRPr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C/ Pedro Teixeira, 8 Planta 9ª 28020 Madrid,</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Spain</a:t>
            </a:r>
            <a:endParaRPr sz="900">
              <a:solidFill>
                <a:schemeClr val="accent1"/>
              </a:solidFill>
              <a:latin typeface="Roboto"/>
              <a:ea typeface="Roboto"/>
              <a:cs typeface="Roboto"/>
              <a:sym typeface="Roboto"/>
            </a:endParaRPr>
          </a:p>
        </p:txBody>
      </p:sp>
      <p:sp>
        <p:nvSpPr>
          <p:cNvPr id="678" name="Google Shape;678;p115"/>
          <p:cNvSpPr txBox="1"/>
          <p:nvPr/>
        </p:nvSpPr>
        <p:spPr>
          <a:xfrm>
            <a:off x="3039828" y="3654412"/>
            <a:ext cx="1699200" cy="11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Italy</a:t>
            </a:r>
            <a:endParaRPr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Viale Citta d’Europa 39</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00144, Rome,</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Italy</a:t>
            </a:r>
            <a:endParaRPr sz="900">
              <a:solidFill>
                <a:schemeClr val="accent1"/>
              </a:solidFill>
              <a:latin typeface="Roboto"/>
              <a:ea typeface="Roboto"/>
              <a:cs typeface="Roboto"/>
              <a:sym typeface="Roboto"/>
            </a:endParaRPr>
          </a:p>
        </p:txBody>
      </p:sp>
      <p:sp>
        <p:nvSpPr>
          <p:cNvPr id="679" name="Google Shape;679;p115"/>
          <p:cNvSpPr txBox="1"/>
          <p:nvPr/>
        </p:nvSpPr>
        <p:spPr>
          <a:xfrm>
            <a:off x="6060438" y="365441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Singapore</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30 Prinsep St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Singapore 188647</a:t>
            </a:r>
            <a:endParaRPr sz="900">
              <a:solidFill>
                <a:schemeClr val="accent1"/>
              </a:solidFill>
              <a:latin typeface="Roboto"/>
              <a:ea typeface="Roboto"/>
              <a:cs typeface="Roboto"/>
              <a:sym typeface="Roboto"/>
            </a:endParaRPr>
          </a:p>
        </p:txBody>
      </p:sp>
      <p:sp>
        <p:nvSpPr>
          <p:cNvPr id="680" name="Google Shape;680;p115"/>
          <p:cNvSpPr txBox="1"/>
          <p:nvPr/>
        </p:nvSpPr>
        <p:spPr>
          <a:xfrm>
            <a:off x="4471515" y="3654412"/>
            <a:ext cx="1699200" cy="11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China</a:t>
            </a:r>
            <a:endParaRPr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Room 707, Mai Ke Long</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Building, Science and</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Technology Park,</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Nanshan District,</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Shenzhen, Guangdong,</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China 518057</a:t>
            </a:r>
            <a:endParaRPr sz="900">
              <a:solidFill>
                <a:schemeClr val="accent1"/>
              </a:solidFill>
              <a:latin typeface="Roboto"/>
              <a:ea typeface="Roboto"/>
              <a:cs typeface="Roboto"/>
              <a:sym typeface="Roboto"/>
            </a:endParaRPr>
          </a:p>
          <a:p>
            <a:pPr indent="0" lvl="0" marL="0" rtl="0" algn="l">
              <a:spcBef>
                <a:spcPts val="500"/>
              </a:spcBef>
              <a:spcAft>
                <a:spcPts val="500"/>
              </a:spcAft>
              <a:buNone/>
            </a:pPr>
            <a:r>
              <a:t/>
            </a:r>
            <a:endParaRPr sz="1000">
              <a:solidFill>
                <a:schemeClr val="accent1"/>
              </a:solidFill>
              <a:latin typeface="Roboto"/>
              <a:ea typeface="Roboto"/>
              <a:cs typeface="Roboto"/>
              <a:sym typeface="Roboto"/>
            </a:endParaRPr>
          </a:p>
        </p:txBody>
      </p:sp>
      <p:sp>
        <p:nvSpPr>
          <p:cNvPr id="681" name="Google Shape;681;p115"/>
          <p:cNvSpPr txBox="1"/>
          <p:nvPr/>
        </p:nvSpPr>
        <p:spPr>
          <a:xfrm>
            <a:off x="1691687" y="365441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UK</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Automotive R&amp;D</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3 Barnes Wallis Court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Wellington Rd, High Wycombe, HP12 3PS</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United Kingdom</a:t>
            </a:r>
            <a:endParaRPr sz="900">
              <a:solidFill>
                <a:schemeClr val="accent1"/>
              </a:solidFill>
              <a:latin typeface="Roboto"/>
              <a:ea typeface="Roboto"/>
              <a:cs typeface="Roboto"/>
              <a:sym typeface="Roboto"/>
            </a:endParaRPr>
          </a:p>
        </p:txBody>
      </p:sp>
      <p:sp>
        <p:nvSpPr>
          <p:cNvPr id="682" name="Google Shape;682;p115"/>
          <p:cNvSpPr txBox="1"/>
          <p:nvPr/>
        </p:nvSpPr>
        <p:spPr>
          <a:xfrm>
            <a:off x="311700" y="365440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UK</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3 Waterhouse Square</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138 - 142 Holborn,</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London, EC1N 2SW</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United Kingdom</a:t>
            </a:r>
            <a:endParaRPr b="1" sz="900">
              <a:solidFill>
                <a:schemeClr val="accent1"/>
              </a:solidFill>
              <a:latin typeface="Roboto"/>
              <a:ea typeface="Roboto"/>
              <a:cs typeface="Roboto"/>
              <a:sym typeface="Roboto"/>
            </a:endParaRPr>
          </a:p>
        </p:txBody>
      </p:sp>
      <p:sp>
        <p:nvSpPr>
          <p:cNvPr id="683" name="Google Shape;683;p115"/>
          <p:cNvSpPr txBox="1"/>
          <p:nvPr/>
        </p:nvSpPr>
        <p:spPr>
          <a:xfrm>
            <a:off x="6060438"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Germany</a:t>
            </a:r>
            <a:endParaRPr b="1"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Kaiserstr. 100</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52134 Herzogenrath,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Germany</a:t>
            </a:r>
            <a:endParaRPr sz="900">
              <a:solidFill>
                <a:schemeClr val="accent1"/>
              </a:solidFill>
              <a:latin typeface="Roboto"/>
              <a:ea typeface="Roboto"/>
              <a:cs typeface="Roboto"/>
              <a:sym typeface="Roboto"/>
            </a:endParaRPr>
          </a:p>
        </p:txBody>
      </p:sp>
      <p:pic>
        <p:nvPicPr>
          <p:cNvPr id="684" name="Google Shape;684;p115"/>
          <p:cNvPicPr preferRelativeResize="0"/>
          <p:nvPr/>
        </p:nvPicPr>
        <p:blipFill rotWithShape="1">
          <a:blip r:embed="rId4">
            <a:alphaModFix/>
          </a:blip>
          <a:srcRect b="0" l="1559" r="1559" t="0"/>
          <a:stretch/>
        </p:blipFill>
        <p:spPr>
          <a:xfrm>
            <a:off x="7607749" y="1319571"/>
            <a:ext cx="195903" cy="254831"/>
          </a:xfrm>
          <a:prstGeom prst="rect">
            <a:avLst/>
          </a:prstGeom>
          <a:noFill/>
          <a:ln>
            <a:noFill/>
          </a:ln>
        </p:spPr>
      </p:pic>
      <p:sp>
        <p:nvSpPr>
          <p:cNvPr id="685" name="Google Shape;685;p115"/>
          <p:cNvSpPr txBox="1"/>
          <p:nvPr/>
        </p:nvSpPr>
        <p:spPr>
          <a:xfrm>
            <a:off x="7456408" y="365441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Australia</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Level 24 Westpac House,</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91 King William Street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Adelaide SA 5000</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Australia</a:t>
            </a:r>
            <a:endParaRPr sz="900">
              <a:solidFill>
                <a:schemeClr val="accent1"/>
              </a:solidFill>
              <a:latin typeface="Roboto"/>
              <a:ea typeface="Roboto"/>
              <a:cs typeface="Roboto"/>
              <a:sym typeface="Roboto"/>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 cover">
  <p:cSld name="BLANK_1_1">
    <p:spTree>
      <p:nvGrpSpPr>
        <p:cNvPr id="686" name="Shape 686"/>
        <p:cNvGrpSpPr/>
        <p:nvPr/>
      </p:nvGrpSpPr>
      <p:grpSpPr>
        <a:xfrm>
          <a:off x="0" y="0"/>
          <a:ext cx="0" cy="0"/>
          <a:chOff x="0" y="0"/>
          <a:chExt cx="0" cy="0"/>
        </a:xfrm>
      </p:grpSpPr>
      <p:sp>
        <p:nvSpPr>
          <p:cNvPr id="687" name="Google Shape;687;p1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88" name="Google Shape;688;p11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116"/>
          <p:cNvSpPr txBox="1"/>
          <p:nvPr/>
        </p:nvSpPr>
        <p:spPr>
          <a:xfrm>
            <a:off x="1521298" y="1988643"/>
            <a:ext cx="6101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2"/>
                </a:solidFill>
                <a:latin typeface="Roboto"/>
                <a:ea typeface="Roboto"/>
                <a:cs typeface="Roboto"/>
                <a:sym typeface="Roboto"/>
              </a:rPr>
              <a:t>Let’s stay connected</a:t>
            </a:r>
            <a:endParaRPr sz="3000">
              <a:solidFill>
                <a:schemeClr val="lt2"/>
              </a:solidFill>
              <a:latin typeface="Roboto"/>
              <a:ea typeface="Roboto"/>
              <a:cs typeface="Roboto"/>
              <a:sym typeface="Roboto"/>
            </a:endParaRPr>
          </a:p>
        </p:txBody>
      </p:sp>
      <p:pic>
        <p:nvPicPr>
          <p:cNvPr id="690" name="Google Shape;690;p116"/>
          <p:cNvPicPr preferRelativeResize="0"/>
          <p:nvPr/>
        </p:nvPicPr>
        <p:blipFill>
          <a:blip r:embed="rId2">
            <a:alphaModFix/>
          </a:blip>
          <a:stretch>
            <a:fillRect/>
          </a:stretch>
        </p:blipFill>
        <p:spPr>
          <a:xfrm>
            <a:off x="4018387" y="4547400"/>
            <a:ext cx="1107223" cy="148175"/>
          </a:xfrm>
          <a:prstGeom prst="rect">
            <a:avLst/>
          </a:prstGeom>
          <a:noFill/>
          <a:ln>
            <a:noFill/>
          </a:ln>
        </p:spPr>
      </p:pic>
      <p:grpSp>
        <p:nvGrpSpPr>
          <p:cNvPr id="691" name="Google Shape;691;p116"/>
          <p:cNvGrpSpPr/>
          <p:nvPr/>
        </p:nvGrpSpPr>
        <p:grpSpPr>
          <a:xfrm>
            <a:off x="3175325" y="2810664"/>
            <a:ext cx="2930044" cy="400234"/>
            <a:chOff x="2678420" y="2757892"/>
            <a:chExt cx="3695818" cy="504900"/>
          </a:xfrm>
        </p:grpSpPr>
        <p:pic>
          <p:nvPicPr>
            <p:cNvPr id="692" name="Google Shape;692;p116">
              <a:hlinkClick r:id="rId3"/>
            </p:cNvPr>
            <p:cNvPicPr preferRelativeResize="0"/>
            <p:nvPr/>
          </p:nvPicPr>
          <p:blipFill>
            <a:blip r:embed="rId4">
              <a:alphaModFix/>
            </a:blip>
            <a:stretch>
              <a:fillRect/>
            </a:stretch>
          </p:blipFill>
          <p:spPr>
            <a:xfrm>
              <a:off x="3492240" y="2906626"/>
              <a:ext cx="211296" cy="202114"/>
            </a:xfrm>
            <a:prstGeom prst="rect">
              <a:avLst/>
            </a:prstGeom>
            <a:noFill/>
            <a:ln>
              <a:noFill/>
            </a:ln>
          </p:spPr>
        </p:pic>
        <p:pic>
          <p:nvPicPr>
            <p:cNvPr id="693" name="Google Shape;693;p116">
              <a:hlinkClick r:id="rId5"/>
            </p:cNvPr>
            <p:cNvPicPr preferRelativeResize="0"/>
            <p:nvPr/>
          </p:nvPicPr>
          <p:blipFill>
            <a:blip r:embed="rId6">
              <a:alphaModFix/>
            </a:blip>
            <a:stretch>
              <a:fillRect/>
            </a:stretch>
          </p:blipFill>
          <p:spPr>
            <a:xfrm>
              <a:off x="3923609" y="2957729"/>
              <a:ext cx="211300" cy="151011"/>
            </a:xfrm>
            <a:prstGeom prst="rect">
              <a:avLst/>
            </a:prstGeom>
            <a:noFill/>
            <a:ln>
              <a:noFill/>
            </a:ln>
          </p:spPr>
        </p:pic>
        <p:pic>
          <p:nvPicPr>
            <p:cNvPr id="694" name="Google Shape;694;p116">
              <a:hlinkClick r:id="rId7"/>
            </p:cNvPr>
            <p:cNvPicPr preferRelativeResize="0"/>
            <p:nvPr/>
          </p:nvPicPr>
          <p:blipFill>
            <a:blip r:embed="rId8">
              <a:alphaModFix/>
            </a:blip>
            <a:stretch>
              <a:fillRect/>
            </a:stretch>
          </p:blipFill>
          <p:spPr>
            <a:xfrm>
              <a:off x="3048113" y="2932350"/>
              <a:ext cx="216196" cy="176391"/>
            </a:xfrm>
            <a:prstGeom prst="rect">
              <a:avLst/>
            </a:prstGeom>
            <a:noFill/>
            <a:ln>
              <a:noFill/>
            </a:ln>
          </p:spPr>
        </p:pic>
        <p:pic>
          <p:nvPicPr>
            <p:cNvPr id="695" name="Google Shape;695;p116">
              <a:hlinkClick r:id="rId9"/>
            </p:cNvPr>
            <p:cNvPicPr preferRelativeResize="0"/>
            <p:nvPr/>
          </p:nvPicPr>
          <p:blipFill>
            <a:blip r:embed="rId10">
              <a:alphaModFix/>
            </a:blip>
            <a:stretch>
              <a:fillRect/>
            </a:stretch>
          </p:blipFill>
          <p:spPr>
            <a:xfrm>
              <a:off x="2678420" y="2880290"/>
              <a:ext cx="118203" cy="228450"/>
            </a:xfrm>
            <a:prstGeom prst="rect">
              <a:avLst/>
            </a:prstGeom>
            <a:noFill/>
            <a:ln>
              <a:noFill/>
            </a:ln>
          </p:spPr>
        </p:pic>
        <p:sp>
          <p:nvSpPr>
            <p:cNvPr id="696" name="Google Shape;696;p116"/>
            <p:cNvSpPr txBox="1"/>
            <p:nvPr/>
          </p:nvSpPr>
          <p:spPr>
            <a:xfrm>
              <a:off x="5164637" y="2757892"/>
              <a:ext cx="1209600" cy="50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Roboto"/>
                  <a:ea typeface="Roboto"/>
                  <a:cs typeface="Roboto"/>
                  <a:sym typeface="Roboto"/>
                </a:rPr>
                <a:t>@geotab</a:t>
              </a:r>
              <a:endParaRPr>
                <a:solidFill>
                  <a:srgbClr val="FFFFFF"/>
                </a:solidFill>
                <a:latin typeface="Roboto"/>
                <a:ea typeface="Roboto"/>
                <a:cs typeface="Roboto"/>
                <a:sym typeface="Roboto"/>
              </a:endParaRPr>
            </a:p>
          </p:txBody>
        </p:sp>
        <p:cxnSp>
          <p:nvCxnSpPr>
            <p:cNvPr id="697" name="Google Shape;697;p116"/>
            <p:cNvCxnSpPr/>
            <p:nvPr/>
          </p:nvCxnSpPr>
          <p:spPr>
            <a:xfrm>
              <a:off x="4961080" y="2887368"/>
              <a:ext cx="0" cy="251100"/>
            </a:xfrm>
            <a:prstGeom prst="straightConnector1">
              <a:avLst/>
            </a:prstGeom>
            <a:noFill/>
            <a:ln cap="flat" cmpd="sng" w="9525">
              <a:solidFill>
                <a:srgbClr val="FFFFFF"/>
              </a:solidFill>
              <a:prstDash val="solid"/>
              <a:round/>
              <a:headEnd len="med" w="med" type="none"/>
              <a:tailEnd len="med" w="med" type="none"/>
            </a:ln>
          </p:spPr>
        </p:cxnSp>
        <p:pic>
          <p:nvPicPr>
            <p:cNvPr id="698" name="Google Shape;698;p116">
              <a:hlinkClick r:id="rId11"/>
            </p:cNvPr>
            <p:cNvPicPr preferRelativeResize="0"/>
            <p:nvPr/>
          </p:nvPicPr>
          <p:blipFill>
            <a:blip r:embed="rId12">
              <a:alphaModFix/>
            </a:blip>
            <a:stretch>
              <a:fillRect/>
            </a:stretch>
          </p:blipFill>
          <p:spPr>
            <a:xfrm>
              <a:off x="4354975" y="2917675"/>
              <a:ext cx="278797" cy="190500"/>
            </a:xfrm>
            <a:prstGeom prst="rect">
              <a:avLst/>
            </a:prstGeom>
            <a:noFill/>
            <a:ln>
              <a:noFill/>
            </a:ln>
          </p:spPr>
        </p:pic>
      </p:gr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1">
  <p:cSld name="TITLE_AND_BODY_1_4_1">
    <p:spTree>
      <p:nvGrpSpPr>
        <p:cNvPr id="699" name="Shape 699"/>
        <p:cNvGrpSpPr/>
        <p:nvPr/>
      </p:nvGrpSpPr>
      <p:grpSpPr>
        <a:xfrm>
          <a:off x="0" y="0"/>
          <a:ext cx="0" cy="0"/>
          <a:chOff x="0" y="0"/>
          <a:chExt cx="0" cy="0"/>
        </a:xfrm>
      </p:grpSpPr>
      <p:sp>
        <p:nvSpPr>
          <p:cNvPr id="700" name="Google Shape;700;p117"/>
          <p:cNvSpPr/>
          <p:nvPr/>
        </p:nvSpPr>
        <p:spPr>
          <a:xfrm>
            <a:off x="0" y="0"/>
            <a:ext cx="4311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117"/>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2025 Geotab Inc. All Rights Reserved</a:t>
            </a:r>
            <a:endParaRPr sz="800">
              <a:solidFill>
                <a:srgbClr val="CFD5DC"/>
              </a:solidFill>
            </a:endParaRPr>
          </a:p>
        </p:txBody>
      </p:sp>
      <p:sp>
        <p:nvSpPr>
          <p:cNvPr id="702" name="Google Shape;702;p117"/>
          <p:cNvSpPr txBox="1"/>
          <p:nvPr>
            <p:ph type="title"/>
          </p:nvPr>
        </p:nvSpPr>
        <p:spPr>
          <a:xfrm>
            <a:off x="311700" y="2209200"/>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pic>
        <p:nvPicPr>
          <p:cNvPr id="703" name="Google Shape;703;p117"/>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704" name="Google Shape;704;p117"/>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705" name="Google Shape;705;p117"/>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706" name="Google Shape;706;p117"/>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1">
  <p:cSld name="TITLE_ONLY_1_1_1_1_1">
    <p:spTree>
      <p:nvGrpSpPr>
        <p:cNvPr id="707" name="Shape 707"/>
        <p:cNvGrpSpPr/>
        <p:nvPr/>
      </p:nvGrpSpPr>
      <p:grpSpPr>
        <a:xfrm>
          <a:off x="0" y="0"/>
          <a:ext cx="0" cy="0"/>
          <a:chOff x="0" y="0"/>
          <a:chExt cx="0" cy="0"/>
        </a:xfrm>
      </p:grpSpPr>
      <p:sp>
        <p:nvSpPr>
          <p:cNvPr id="708" name="Google Shape;708;p118"/>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9" name="Google Shape;709;p118"/>
          <p:cNvPicPr preferRelativeResize="0"/>
          <p:nvPr/>
        </p:nvPicPr>
        <p:blipFill rotWithShape="1">
          <a:blip r:embed="rId2">
            <a:alphaModFix/>
          </a:blip>
          <a:srcRect b="0" l="79" r="69" t="0"/>
          <a:stretch/>
        </p:blipFill>
        <p:spPr>
          <a:xfrm>
            <a:off x="4562403" y="0"/>
            <a:ext cx="4581602" cy="5147949"/>
          </a:xfrm>
          <a:prstGeom prst="rect">
            <a:avLst/>
          </a:prstGeom>
          <a:noFill/>
          <a:ln>
            <a:noFill/>
          </a:ln>
        </p:spPr>
      </p:pic>
      <p:sp>
        <p:nvSpPr>
          <p:cNvPr id="710" name="Google Shape;710;p118"/>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711" name="Google Shape;711;p118"/>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118"/>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713" name="Google Shape;713;p118"/>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
        <p:nvSpPr>
          <p:cNvPr id="714" name="Google Shape;714;p118"/>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2">
  <p:cSld name="TITLE_ONLY_1_1_1_1_1_1">
    <p:spTree>
      <p:nvGrpSpPr>
        <p:cNvPr id="715" name="Shape 715"/>
        <p:cNvGrpSpPr/>
        <p:nvPr/>
      </p:nvGrpSpPr>
      <p:grpSpPr>
        <a:xfrm>
          <a:off x="0" y="0"/>
          <a:ext cx="0" cy="0"/>
          <a:chOff x="0" y="0"/>
          <a:chExt cx="0" cy="0"/>
        </a:xfrm>
      </p:grpSpPr>
      <p:pic>
        <p:nvPicPr>
          <p:cNvPr id="716" name="Google Shape;716;p119"/>
          <p:cNvPicPr preferRelativeResize="0"/>
          <p:nvPr/>
        </p:nvPicPr>
        <p:blipFill rotWithShape="1">
          <a:blip r:embed="rId2">
            <a:alphaModFix/>
          </a:blip>
          <a:srcRect b="0" l="16626" r="16626" t="0"/>
          <a:stretch/>
        </p:blipFill>
        <p:spPr>
          <a:xfrm>
            <a:off x="4562403" y="0"/>
            <a:ext cx="4581601" cy="5147950"/>
          </a:xfrm>
          <a:prstGeom prst="rect">
            <a:avLst/>
          </a:prstGeom>
          <a:noFill/>
          <a:ln>
            <a:noFill/>
          </a:ln>
        </p:spPr>
      </p:pic>
      <p:sp>
        <p:nvSpPr>
          <p:cNvPr id="717" name="Google Shape;717;p119"/>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119"/>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119"/>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720" name="Google Shape;720;p119"/>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721" name="Google Shape;721;p119"/>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
        <p:nvSpPr>
          <p:cNvPr id="722" name="Google Shape;722;p119"/>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3">
  <p:cSld name="TITLE_ONLY_1_1_1_1_1_1_1">
    <p:spTree>
      <p:nvGrpSpPr>
        <p:cNvPr id="723" name="Shape 723"/>
        <p:cNvGrpSpPr/>
        <p:nvPr/>
      </p:nvGrpSpPr>
      <p:grpSpPr>
        <a:xfrm>
          <a:off x="0" y="0"/>
          <a:ext cx="0" cy="0"/>
          <a:chOff x="0" y="0"/>
          <a:chExt cx="0" cy="0"/>
        </a:xfrm>
      </p:grpSpPr>
      <p:sp>
        <p:nvSpPr>
          <p:cNvPr id="724" name="Google Shape;724;p120"/>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5" name="Google Shape;725;p120"/>
          <p:cNvPicPr preferRelativeResize="0"/>
          <p:nvPr/>
        </p:nvPicPr>
        <p:blipFill rotWithShape="1">
          <a:blip r:embed="rId2">
            <a:alphaModFix/>
          </a:blip>
          <a:srcRect b="0" l="20570" r="29366" t="0"/>
          <a:stretch/>
        </p:blipFill>
        <p:spPr>
          <a:xfrm>
            <a:off x="4562403" y="0"/>
            <a:ext cx="4581601" cy="5147948"/>
          </a:xfrm>
          <a:prstGeom prst="rect">
            <a:avLst/>
          </a:prstGeom>
          <a:noFill/>
          <a:ln>
            <a:noFill/>
          </a:ln>
        </p:spPr>
      </p:pic>
      <p:sp>
        <p:nvSpPr>
          <p:cNvPr id="726" name="Google Shape;726;p120"/>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120"/>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728" name="Google Shape;728;p120"/>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729" name="Google Shape;729;p120"/>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
        <p:nvSpPr>
          <p:cNvPr id="730" name="Google Shape;730;p120"/>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4">
  <p:cSld name="TITLE_ONLY_1_1_1_1_1_1_1_1">
    <p:spTree>
      <p:nvGrpSpPr>
        <p:cNvPr id="731" name="Shape 731"/>
        <p:cNvGrpSpPr/>
        <p:nvPr/>
      </p:nvGrpSpPr>
      <p:grpSpPr>
        <a:xfrm>
          <a:off x="0" y="0"/>
          <a:ext cx="0" cy="0"/>
          <a:chOff x="0" y="0"/>
          <a:chExt cx="0" cy="0"/>
        </a:xfrm>
      </p:grpSpPr>
      <p:sp>
        <p:nvSpPr>
          <p:cNvPr id="732" name="Google Shape;732;p121"/>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3" name="Google Shape;733;p121"/>
          <p:cNvPicPr preferRelativeResize="0"/>
          <p:nvPr/>
        </p:nvPicPr>
        <p:blipFill rotWithShape="1">
          <a:blip r:embed="rId2">
            <a:alphaModFix/>
          </a:blip>
          <a:srcRect b="0" l="24971" r="24966" t="0"/>
          <a:stretch/>
        </p:blipFill>
        <p:spPr>
          <a:xfrm>
            <a:off x="4562403" y="0"/>
            <a:ext cx="4581601" cy="5147948"/>
          </a:xfrm>
          <a:prstGeom prst="rect">
            <a:avLst/>
          </a:prstGeom>
          <a:noFill/>
          <a:ln>
            <a:noFill/>
          </a:ln>
        </p:spPr>
      </p:pic>
      <p:sp>
        <p:nvSpPr>
          <p:cNvPr id="734" name="Google Shape;734;p121"/>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735" name="Google Shape;735;p121"/>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121"/>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737" name="Google Shape;737;p121"/>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738" name="Google Shape;738;p121"/>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5">
  <p:cSld name="TITLE_ONLY_1_1_1_1_1_1_1_1_1">
    <p:spTree>
      <p:nvGrpSpPr>
        <p:cNvPr id="739" name="Shape 739"/>
        <p:cNvGrpSpPr/>
        <p:nvPr/>
      </p:nvGrpSpPr>
      <p:grpSpPr>
        <a:xfrm>
          <a:off x="0" y="0"/>
          <a:ext cx="0" cy="0"/>
          <a:chOff x="0" y="0"/>
          <a:chExt cx="0" cy="0"/>
        </a:xfrm>
      </p:grpSpPr>
      <p:sp>
        <p:nvSpPr>
          <p:cNvPr id="740" name="Google Shape;740;p122"/>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1" name="Google Shape;741;p122"/>
          <p:cNvPicPr preferRelativeResize="0"/>
          <p:nvPr/>
        </p:nvPicPr>
        <p:blipFill rotWithShape="1">
          <a:blip r:embed="rId2">
            <a:alphaModFix/>
          </a:blip>
          <a:srcRect b="0" l="20340" r="20340" t="0"/>
          <a:stretch/>
        </p:blipFill>
        <p:spPr>
          <a:xfrm>
            <a:off x="4562403" y="0"/>
            <a:ext cx="4581601" cy="5147947"/>
          </a:xfrm>
          <a:prstGeom prst="rect">
            <a:avLst/>
          </a:prstGeom>
          <a:noFill/>
          <a:ln>
            <a:noFill/>
          </a:ln>
        </p:spPr>
      </p:pic>
      <p:sp>
        <p:nvSpPr>
          <p:cNvPr id="742" name="Google Shape;742;p122"/>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743" name="Google Shape;743;p122"/>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122"/>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745" name="Google Shape;745;p122"/>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746" name="Google Shape;746;p122"/>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6">
  <p:cSld name="TITLE_ONLY_1_1_1_1_1_1_1_1_1_1">
    <p:spTree>
      <p:nvGrpSpPr>
        <p:cNvPr id="747" name="Shape 747"/>
        <p:cNvGrpSpPr/>
        <p:nvPr/>
      </p:nvGrpSpPr>
      <p:grpSpPr>
        <a:xfrm>
          <a:off x="0" y="0"/>
          <a:ext cx="0" cy="0"/>
          <a:chOff x="0" y="0"/>
          <a:chExt cx="0" cy="0"/>
        </a:xfrm>
      </p:grpSpPr>
      <p:sp>
        <p:nvSpPr>
          <p:cNvPr id="748" name="Google Shape;748;p123"/>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9" name="Google Shape;749;p123"/>
          <p:cNvPicPr preferRelativeResize="0"/>
          <p:nvPr/>
        </p:nvPicPr>
        <p:blipFill rotWithShape="1">
          <a:blip r:embed="rId2">
            <a:alphaModFix/>
          </a:blip>
          <a:srcRect b="17837" l="25627" r="25632" t="0"/>
          <a:stretch/>
        </p:blipFill>
        <p:spPr>
          <a:xfrm>
            <a:off x="4562403" y="0"/>
            <a:ext cx="4581601" cy="5147951"/>
          </a:xfrm>
          <a:prstGeom prst="rect">
            <a:avLst/>
          </a:prstGeom>
          <a:noFill/>
          <a:ln>
            <a:noFill/>
          </a:ln>
        </p:spPr>
      </p:pic>
      <p:sp>
        <p:nvSpPr>
          <p:cNvPr id="750" name="Google Shape;750;p123"/>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751" name="Google Shape;751;p123"/>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123"/>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753" name="Google Shape;753;p123"/>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754" name="Google Shape;754;p123"/>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7">
  <p:cSld name="TITLE_ONLY_1_1_1_1_1_1_1_1_1_1_1">
    <p:spTree>
      <p:nvGrpSpPr>
        <p:cNvPr id="755" name="Shape 755"/>
        <p:cNvGrpSpPr/>
        <p:nvPr/>
      </p:nvGrpSpPr>
      <p:grpSpPr>
        <a:xfrm>
          <a:off x="0" y="0"/>
          <a:ext cx="0" cy="0"/>
          <a:chOff x="0" y="0"/>
          <a:chExt cx="0" cy="0"/>
        </a:xfrm>
      </p:grpSpPr>
      <p:sp>
        <p:nvSpPr>
          <p:cNvPr id="756" name="Google Shape;756;p124"/>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7" name="Google Shape;757;p124"/>
          <p:cNvPicPr preferRelativeResize="0"/>
          <p:nvPr/>
        </p:nvPicPr>
        <p:blipFill rotWithShape="1">
          <a:blip r:embed="rId2">
            <a:alphaModFix/>
          </a:blip>
          <a:srcRect b="0" l="20340" r="20340" t="0"/>
          <a:stretch/>
        </p:blipFill>
        <p:spPr>
          <a:xfrm>
            <a:off x="4562403" y="0"/>
            <a:ext cx="4581601" cy="5147951"/>
          </a:xfrm>
          <a:prstGeom prst="rect">
            <a:avLst/>
          </a:prstGeom>
          <a:noFill/>
          <a:ln>
            <a:noFill/>
          </a:ln>
        </p:spPr>
      </p:pic>
      <p:sp>
        <p:nvSpPr>
          <p:cNvPr id="758" name="Google Shape;758;p124"/>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759" name="Google Shape;759;p124"/>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124"/>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761" name="Google Shape;761;p124"/>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762" name="Google Shape;762;p124"/>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8">
  <p:cSld name="TITLE_ONLY_1_1_1_1_1_1_1_1_1_1_1_1">
    <p:spTree>
      <p:nvGrpSpPr>
        <p:cNvPr id="763" name="Shape 763"/>
        <p:cNvGrpSpPr/>
        <p:nvPr/>
      </p:nvGrpSpPr>
      <p:grpSpPr>
        <a:xfrm>
          <a:off x="0" y="0"/>
          <a:ext cx="0" cy="0"/>
          <a:chOff x="0" y="0"/>
          <a:chExt cx="0" cy="0"/>
        </a:xfrm>
      </p:grpSpPr>
      <p:sp>
        <p:nvSpPr>
          <p:cNvPr id="764" name="Google Shape;764;p125"/>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5" name="Google Shape;765;p125"/>
          <p:cNvPicPr preferRelativeResize="0"/>
          <p:nvPr/>
        </p:nvPicPr>
        <p:blipFill rotWithShape="1">
          <a:blip r:embed="rId2">
            <a:alphaModFix/>
          </a:blip>
          <a:srcRect b="0" l="20340" r="20340" t="0"/>
          <a:stretch/>
        </p:blipFill>
        <p:spPr>
          <a:xfrm>
            <a:off x="4562403" y="0"/>
            <a:ext cx="4581601" cy="5147951"/>
          </a:xfrm>
          <a:prstGeom prst="rect">
            <a:avLst/>
          </a:prstGeom>
          <a:noFill/>
          <a:ln>
            <a:noFill/>
          </a:ln>
        </p:spPr>
      </p:pic>
      <p:sp>
        <p:nvSpPr>
          <p:cNvPr id="766" name="Google Shape;766;p125"/>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767" name="Google Shape;767;p125"/>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125"/>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769" name="Google Shape;769;p125"/>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770" name="Google Shape;770;p125"/>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9">
  <p:cSld name="TITLE_ONLY_1_1_1_1_1_1_1_1_1_1_1_1_1">
    <p:spTree>
      <p:nvGrpSpPr>
        <p:cNvPr id="771" name="Shape 771"/>
        <p:cNvGrpSpPr/>
        <p:nvPr/>
      </p:nvGrpSpPr>
      <p:grpSpPr>
        <a:xfrm>
          <a:off x="0" y="0"/>
          <a:ext cx="0" cy="0"/>
          <a:chOff x="0" y="0"/>
          <a:chExt cx="0" cy="0"/>
        </a:xfrm>
      </p:grpSpPr>
      <p:sp>
        <p:nvSpPr>
          <p:cNvPr id="772" name="Google Shape;772;p126"/>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3" name="Google Shape;773;p126"/>
          <p:cNvPicPr preferRelativeResize="0"/>
          <p:nvPr/>
        </p:nvPicPr>
        <p:blipFill rotWithShape="1">
          <a:blip r:embed="rId2">
            <a:alphaModFix/>
          </a:blip>
          <a:srcRect b="0" l="21426" r="28510" t="0"/>
          <a:stretch/>
        </p:blipFill>
        <p:spPr>
          <a:xfrm>
            <a:off x="4562403" y="0"/>
            <a:ext cx="4581601" cy="5147951"/>
          </a:xfrm>
          <a:prstGeom prst="rect">
            <a:avLst/>
          </a:prstGeom>
          <a:noFill/>
          <a:ln>
            <a:noFill/>
          </a:ln>
        </p:spPr>
      </p:pic>
      <p:sp>
        <p:nvSpPr>
          <p:cNvPr id="774" name="Google Shape;774;p126"/>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775" name="Google Shape;775;p126"/>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126"/>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777" name="Google Shape;777;p126"/>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778" name="Google Shape;778;p126"/>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10">
  <p:cSld name="TITLE_ONLY_1_1_1_1_1_1_1_1_1_1_1_1_1_1">
    <p:spTree>
      <p:nvGrpSpPr>
        <p:cNvPr id="779" name="Shape 779"/>
        <p:cNvGrpSpPr/>
        <p:nvPr/>
      </p:nvGrpSpPr>
      <p:grpSpPr>
        <a:xfrm>
          <a:off x="0" y="0"/>
          <a:ext cx="0" cy="0"/>
          <a:chOff x="0" y="0"/>
          <a:chExt cx="0" cy="0"/>
        </a:xfrm>
      </p:grpSpPr>
      <p:sp>
        <p:nvSpPr>
          <p:cNvPr id="780" name="Google Shape;780;p127"/>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1" name="Google Shape;781;p127"/>
          <p:cNvPicPr preferRelativeResize="0"/>
          <p:nvPr/>
        </p:nvPicPr>
        <p:blipFill rotWithShape="1">
          <a:blip r:embed="rId2">
            <a:alphaModFix/>
          </a:blip>
          <a:srcRect b="0" l="24971" r="24966" t="0"/>
          <a:stretch/>
        </p:blipFill>
        <p:spPr>
          <a:xfrm>
            <a:off x="4562403" y="0"/>
            <a:ext cx="4581601" cy="5147951"/>
          </a:xfrm>
          <a:prstGeom prst="rect">
            <a:avLst/>
          </a:prstGeom>
          <a:noFill/>
          <a:ln>
            <a:noFill/>
          </a:ln>
        </p:spPr>
      </p:pic>
      <p:sp>
        <p:nvSpPr>
          <p:cNvPr id="782" name="Google Shape;782;p127"/>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783" name="Google Shape;783;p127"/>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127"/>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785" name="Google Shape;785;p127"/>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786" name="Google Shape;786;p127"/>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11">
  <p:cSld name="TITLE_ONLY_1_1_1_1_1_1_1_1_1_1_1_1_1_1_1">
    <p:spTree>
      <p:nvGrpSpPr>
        <p:cNvPr id="787" name="Shape 787"/>
        <p:cNvGrpSpPr/>
        <p:nvPr/>
      </p:nvGrpSpPr>
      <p:grpSpPr>
        <a:xfrm>
          <a:off x="0" y="0"/>
          <a:ext cx="0" cy="0"/>
          <a:chOff x="0" y="0"/>
          <a:chExt cx="0" cy="0"/>
        </a:xfrm>
      </p:grpSpPr>
      <p:sp>
        <p:nvSpPr>
          <p:cNvPr id="788" name="Google Shape;788;p128"/>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9" name="Google Shape;789;p128"/>
          <p:cNvPicPr preferRelativeResize="0"/>
          <p:nvPr/>
        </p:nvPicPr>
        <p:blipFill rotWithShape="1">
          <a:blip r:embed="rId2">
            <a:alphaModFix/>
          </a:blip>
          <a:srcRect b="0" l="31835" r="31835" t="0"/>
          <a:stretch/>
        </p:blipFill>
        <p:spPr>
          <a:xfrm>
            <a:off x="4562403" y="0"/>
            <a:ext cx="4581601" cy="5147950"/>
          </a:xfrm>
          <a:prstGeom prst="rect">
            <a:avLst/>
          </a:prstGeom>
          <a:noFill/>
          <a:ln>
            <a:noFill/>
          </a:ln>
        </p:spPr>
      </p:pic>
      <p:sp>
        <p:nvSpPr>
          <p:cNvPr id="790" name="Google Shape;790;p128"/>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791" name="Google Shape;791;p128"/>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128"/>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793" name="Google Shape;793;p128"/>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794" name="Google Shape;794;p128"/>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12">
  <p:cSld name="TITLE_ONLY_1_1_1_1_1_1_1_1_1_1_1_1_1_1_1_1">
    <p:spTree>
      <p:nvGrpSpPr>
        <p:cNvPr id="795" name="Shape 795"/>
        <p:cNvGrpSpPr/>
        <p:nvPr/>
      </p:nvGrpSpPr>
      <p:grpSpPr>
        <a:xfrm>
          <a:off x="0" y="0"/>
          <a:ext cx="0" cy="0"/>
          <a:chOff x="0" y="0"/>
          <a:chExt cx="0" cy="0"/>
        </a:xfrm>
      </p:grpSpPr>
      <p:sp>
        <p:nvSpPr>
          <p:cNvPr id="796" name="Google Shape;796;p129"/>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7" name="Google Shape;797;p129"/>
          <p:cNvPicPr preferRelativeResize="0"/>
          <p:nvPr/>
        </p:nvPicPr>
        <p:blipFill rotWithShape="1">
          <a:blip r:embed="rId2">
            <a:alphaModFix/>
          </a:blip>
          <a:srcRect b="18018" l="0" r="0" t="7092"/>
          <a:stretch/>
        </p:blipFill>
        <p:spPr>
          <a:xfrm>
            <a:off x="4562403" y="0"/>
            <a:ext cx="4581602" cy="5147950"/>
          </a:xfrm>
          <a:prstGeom prst="rect">
            <a:avLst/>
          </a:prstGeom>
          <a:noFill/>
          <a:ln>
            <a:noFill/>
          </a:ln>
        </p:spPr>
      </p:pic>
      <p:sp>
        <p:nvSpPr>
          <p:cNvPr id="798" name="Google Shape;798;p129"/>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799" name="Google Shape;799;p129"/>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129"/>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801" name="Google Shape;801;p129"/>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802" name="Google Shape;802;p129"/>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13">
  <p:cSld name="TITLE_ONLY_1_1_1_1_1_1_1_1_1_1_1_1_1_1_1_1_1">
    <p:spTree>
      <p:nvGrpSpPr>
        <p:cNvPr id="803" name="Shape 803"/>
        <p:cNvGrpSpPr/>
        <p:nvPr/>
      </p:nvGrpSpPr>
      <p:grpSpPr>
        <a:xfrm>
          <a:off x="0" y="0"/>
          <a:ext cx="0" cy="0"/>
          <a:chOff x="0" y="0"/>
          <a:chExt cx="0" cy="0"/>
        </a:xfrm>
      </p:grpSpPr>
      <p:sp>
        <p:nvSpPr>
          <p:cNvPr id="804" name="Google Shape;804;p130"/>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5" name="Google Shape;805;p130"/>
          <p:cNvPicPr preferRelativeResize="0"/>
          <p:nvPr/>
        </p:nvPicPr>
        <p:blipFill rotWithShape="1">
          <a:blip r:embed="rId2">
            <a:alphaModFix/>
          </a:blip>
          <a:srcRect b="0" l="14094" r="26586" t="0"/>
          <a:stretch/>
        </p:blipFill>
        <p:spPr>
          <a:xfrm>
            <a:off x="4562403" y="0"/>
            <a:ext cx="4581601" cy="5147951"/>
          </a:xfrm>
          <a:prstGeom prst="rect">
            <a:avLst/>
          </a:prstGeom>
          <a:noFill/>
          <a:ln>
            <a:noFill/>
          </a:ln>
        </p:spPr>
      </p:pic>
      <p:sp>
        <p:nvSpPr>
          <p:cNvPr id="806" name="Google Shape;806;p130"/>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807" name="Google Shape;807;p130"/>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130"/>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809" name="Google Shape;809;p130"/>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810" name="Google Shape;810;p130"/>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ffice locations 1">
  <p:cSld name="BLANK_2_1">
    <p:spTree>
      <p:nvGrpSpPr>
        <p:cNvPr id="811" name="Shape 811"/>
        <p:cNvGrpSpPr/>
        <p:nvPr/>
      </p:nvGrpSpPr>
      <p:grpSpPr>
        <a:xfrm>
          <a:off x="0" y="0"/>
          <a:ext cx="0" cy="0"/>
          <a:chOff x="0" y="0"/>
          <a:chExt cx="0" cy="0"/>
        </a:xfrm>
      </p:grpSpPr>
      <p:sp>
        <p:nvSpPr>
          <p:cNvPr id="812" name="Google Shape;812;p131"/>
          <p:cNvSpPr/>
          <p:nvPr/>
        </p:nvSpPr>
        <p:spPr>
          <a:xfrm flipH="1" rot="10800000">
            <a:off x="0" y="150"/>
            <a:ext cx="9144000" cy="28764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3" name="Google Shape;813;p131"/>
          <p:cNvPicPr preferRelativeResize="0"/>
          <p:nvPr/>
        </p:nvPicPr>
        <p:blipFill rotWithShape="1">
          <a:blip r:embed="rId2">
            <a:alphaModFix amt="19000"/>
          </a:blip>
          <a:srcRect b="1314" l="1156" r="0" t="1304"/>
          <a:stretch/>
        </p:blipFill>
        <p:spPr>
          <a:xfrm>
            <a:off x="4392200" y="-58050"/>
            <a:ext cx="4321024" cy="2469549"/>
          </a:xfrm>
          <a:prstGeom prst="rect">
            <a:avLst/>
          </a:prstGeom>
          <a:noFill/>
          <a:ln>
            <a:noFill/>
          </a:ln>
        </p:spPr>
      </p:pic>
      <p:sp>
        <p:nvSpPr>
          <p:cNvPr id="814" name="Google Shape;814;p131"/>
          <p:cNvSpPr/>
          <p:nvPr/>
        </p:nvSpPr>
        <p:spPr>
          <a:xfrm>
            <a:off x="8125943" y="2053403"/>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131"/>
          <p:cNvSpPr/>
          <p:nvPr/>
        </p:nvSpPr>
        <p:spPr>
          <a:xfrm>
            <a:off x="7694843" y="1476503"/>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131"/>
          <p:cNvSpPr/>
          <p:nvPr/>
        </p:nvSpPr>
        <p:spPr>
          <a:xfrm>
            <a:off x="7762871" y="1194709"/>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131"/>
          <p:cNvSpPr/>
          <p:nvPr/>
        </p:nvSpPr>
        <p:spPr>
          <a:xfrm>
            <a:off x="4923485" y="662559"/>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131"/>
          <p:cNvSpPr/>
          <p:nvPr/>
        </p:nvSpPr>
        <p:spPr>
          <a:xfrm>
            <a:off x="4821235" y="766452"/>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131"/>
          <p:cNvSpPr/>
          <p:nvPr/>
        </p:nvSpPr>
        <p:spPr>
          <a:xfrm>
            <a:off x="4794449" y="870346"/>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131"/>
          <p:cNvSpPr/>
          <p:nvPr/>
        </p:nvSpPr>
        <p:spPr>
          <a:xfrm>
            <a:off x="4896699" y="1090816"/>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131"/>
          <p:cNvSpPr/>
          <p:nvPr/>
        </p:nvSpPr>
        <p:spPr>
          <a:xfrm>
            <a:off x="5079886" y="1124772"/>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131"/>
          <p:cNvSpPr/>
          <p:nvPr/>
        </p:nvSpPr>
        <p:spPr>
          <a:xfrm>
            <a:off x="5079886" y="1298602"/>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131"/>
          <p:cNvSpPr/>
          <p:nvPr/>
        </p:nvSpPr>
        <p:spPr>
          <a:xfrm>
            <a:off x="5410306" y="819748"/>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131"/>
          <p:cNvSpPr/>
          <p:nvPr/>
        </p:nvSpPr>
        <p:spPr>
          <a:xfrm>
            <a:off x="5308056" y="819748"/>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131"/>
          <p:cNvSpPr/>
          <p:nvPr/>
        </p:nvSpPr>
        <p:spPr>
          <a:xfrm>
            <a:off x="5354585" y="870346"/>
            <a:ext cx="102300" cy="104100"/>
          </a:xfrm>
          <a:prstGeom prst="ellipse">
            <a:avLst/>
          </a:prstGeom>
          <a:solidFill>
            <a:schemeClr val="accent5"/>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131"/>
          <p:cNvSpPr/>
          <p:nvPr/>
        </p:nvSpPr>
        <p:spPr>
          <a:xfrm>
            <a:off x="6213876" y="999425"/>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131"/>
          <p:cNvSpPr/>
          <p:nvPr/>
        </p:nvSpPr>
        <p:spPr>
          <a:xfrm>
            <a:off x="6237314" y="942711"/>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131"/>
          <p:cNvSpPr/>
          <p:nvPr/>
        </p:nvSpPr>
        <p:spPr>
          <a:xfrm>
            <a:off x="6416206" y="793235"/>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131"/>
          <p:cNvSpPr/>
          <p:nvPr/>
        </p:nvSpPr>
        <p:spPr>
          <a:xfrm>
            <a:off x="6416206" y="870346"/>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131"/>
          <p:cNvSpPr/>
          <p:nvPr/>
        </p:nvSpPr>
        <p:spPr>
          <a:xfrm>
            <a:off x="6339564" y="838818"/>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31"/>
          <p:cNvSpPr/>
          <p:nvPr/>
        </p:nvSpPr>
        <p:spPr>
          <a:xfrm>
            <a:off x="6497350" y="942711"/>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131"/>
          <p:cNvSpPr/>
          <p:nvPr/>
        </p:nvSpPr>
        <p:spPr>
          <a:xfrm>
            <a:off x="6497350" y="870346"/>
            <a:ext cx="102300" cy="1041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131"/>
          <p:cNvSpPr txBox="1"/>
          <p:nvPr/>
        </p:nvSpPr>
        <p:spPr>
          <a:xfrm>
            <a:off x="335261" y="524153"/>
            <a:ext cx="1919700" cy="14274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1200">
                <a:solidFill>
                  <a:schemeClr val="lt2"/>
                </a:solidFill>
                <a:latin typeface="Roboto"/>
                <a:ea typeface="Roboto"/>
                <a:cs typeface="Roboto"/>
                <a:sym typeface="Roboto"/>
              </a:rPr>
              <a:t>Corporate headquarters</a:t>
            </a:r>
            <a:endParaRPr b="1" sz="1200">
              <a:solidFill>
                <a:schemeClr val="lt2"/>
              </a:solidFill>
              <a:latin typeface="Roboto"/>
              <a:ea typeface="Roboto"/>
              <a:cs typeface="Roboto"/>
              <a:sym typeface="Roboto"/>
            </a:endParaRPr>
          </a:p>
          <a:p>
            <a:pPr indent="0" lvl="0" marL="0" rtl="0" algn="l">
              <a:spcBef>
                <a:spcPts val="500"/>
              </a:spcBef>
              <a:spcAft>
                <a:spcPts val="0"/>
              </a:spcAft>
              <a:buNone/>
            </a:pPr>
            <a:r>
              <a:rPr b="1" lang="en" sz="1000">
                <a:solidFill>
                  <a:srgbClr val="FFFFFF"/>
                </a:solidFill>
                <a:latin typeface="Roboto"/>
                <a:ea typeface="Roboto"/>
                <a:cs typeface="Roboto"/>
                <a:sym typeface="Roboto"/>
              </a:rPr>
              <a:t>Geotab Inc.</a:t>
            </a:r>
            <a:endParaRPr b="1"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2440 Winston Park Drive</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Oakville, Ontario</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L6H 7V2, Canada</a:t>
            </a:r>
            <a:endParaRPr sz="1000">
              <a:solidFill>
                <a:srgbClr val="FFFFFF"/>
              </a:solidFill>
              <a:latin typeface="Roboto"/>
              <a:ea typeface="Roboto"/>
              <a:cs typeface="Roboto"/>
              <a:sym typeface="Roboto"/>
            </a:endParaRPr>
          </a:p>
          <a:p>
            <a:pPr indent="0" lvl="0" marL="0" rtl="0" algn="l">
              <a:spcBef>
                <a:spcPts val="500"/>
              </a:spcBef>
              <a:spcAft>
                <a:spcPts val="0"/>
              </a:spcAft>
              <a:buNone/>
            </a:pPr>
            <a:r>
              <a:rPr lang="en" sz="1000">
                <a:solidFill>
                  <a:srgbClr val="FFFFFF"/>
                </a:solidFill>
                <a:latin typeface="Roboto"/>
                <a:ea typeface="Roboto"/>
                <a:cs typeface="Roboto"/>
                <a:sym typeface="Roboto"/>
              </a:rPr>
              <a:t>Tel: +1.416.434.4309</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geotab.com</a:t>
            </a:r>
            <a:endParaRPr b="1" sz="1000">
              <a:solidFill>
                <a:srgbClr val="FFFFFF"/>
              </a:solidFill>
              <a:latin typeface="Roboto"/>
              <a:ea typeface="Roboto"/>
              <a:cs typeface="Roboto"/>
              <a:sym typeface="Roboto"/>
            </a:endParaRPr>
          </a:p>
        </p:txBody>
      </p:sp>
      <p:sp>
        <p:nvSpPr>
          <p:cNvPr id="834" name="Google Shape;834;p131"/>
          <p:cNvSpPr/>
          <p:nvPr/>
        </p:nvSpPr>
        <p:spPr>
          <a:xfrm flipH="1" rot="10800000">
            <a:off x="0" y="2340400"/>
            <a:ext cx="9144000" cy="2818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131"/>
          <p:cNvSpPr/>
          <p:nvPr/>
        </p:nvSpPr>
        <p:spPr>
          <a:xfrm flipH="1" rot="10800000">
            <a:off x="0" y="2340400"/>
            <a:ext cx="9144000" cy="2818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aphicFrame>
        <p:nvGraphicFramePr>
          <p:cNvPr id="836" name="Google Shape;836;p131"/>
          <p:cNvGraphicFramePr/>
          <p:nvPr/>
        </p:nvGraphicFramePr>
        <p:xfrm>
          <a:off x="342900" y="2599530"/>
          <a:ext cx="3000000" cy="3000000"/>
        </p:xfrm>
        <a:graphic>
          <a:graphicData uri="http://schemas.openxmlformats.org/drawingml/2006/table">
            <a:tbl>
              <a:tblPr>
                <a:noFill/>
                <a:tableStyleId>{D6FA74AC-1EFD-424D-A3AD-A10699E551C4}</a:tableStyleId>
              </a:tblPr>
              <a:tblGrid>
                <a:gridCol w="1311800"/>
                <a:gridCol w="1634850"/>
                <a:gridCol w="1282450"/>
                <a:gridCol w="1409700"/>
                <a:gridCol w="1534050"/>
                <a:gridCol w="1285350"/>
              </a:tblGrid>
              <a:tr h="381000">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Canada</a:t>
                      </a:r>
                      <a:endParaRPr b="1"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latin typeface="Roboto"/>
                          <a:ea typeface="Roboto"/>
                          <a:cs typeface="Roboto"/>
                          <a:sym typeface="Roboto"/>
                        </a:rPr>
                        <a:t>137 Glasgow Street </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Unit 340</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Kitchener, Ontario</a:t>
                      </a:r>
                      <a:endParaRPr sz="800">
                        <a:solidFill>
                          <a:srgbClr val="3C5164"/>
                        </a:solidFill>
                        <a:latin typeface="Roboto"/>
                        <a:ea typeface="Roboto"/>
                        <a:cs typeface="Roboto"/>
                        <a:sym typeface="Roboto"/>
                      </a:endParaRPr>
                    </a:p>
                    <a:p>
                      <a:pPr indent="0" lvl="0" marL="0" rtl="0" algn="l">
                        <a:spcBef>
                          <a:spcPts val="0"/>
                        </a:spcBef>
                        <a:spcAft>
                          <a:spcPts val="0"/>
                        </a:spcAft>
                        <a:buNone/>
                      </a:pPr>
                      <a:r>
                        <a:rPr lang="en" sz="800">
                          <a:solidFill>
                            <a:srgbClr val="3C5164"/>
                          </a:solidFill>
                          <a:latin typeface="Roboto"/>
                          <a:ea typeface="Roboto"/>
                          <a:cs typeface="Roboto"/>
                          <a:sym typeface="Roboto"/>
                        </a:rPr>
                        <a:t>N2G 4X8</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Canada</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Mexico City</a:t>
                      </a:r>
                      <a:endParaRPr sz="1000">
                        <a:solidFill>
                          <a:srgbClr val="0078D3"/>
                        </a:solidFill>
                        <a:latin typeface="Roboto"/>
                        <a:ea typeface="Roboto"/>
                        <a:cs typeface="Roboto"/>
                        <a:sym typeface="Roboto"/>
                      </a:endParaRPr>
                    </a:p>
                    <a:p>
                      <a:pPr indent="0" lvl="0" marL="0" rtl="0" algn="l">
                        <a:spcBef>
                          <a:spcPts val="500"/>
                        </a:spcBef>
                        <a:spcAft>
                          <a:spcPts val="500"/>
                        </a:spcAft>
                        <a:buNone/>
                      </a:pPr>
                      <a:r>
                        <a:rPr lang="en" sz="800">
                          <a:solidFill>
                            <a:srgbClr val="3C5164"/>
                          </a:solidFill>
                          <a:latin typeface="Roboto"/>
                          <a:ea typeface="Roboto"/>
                          <a:cs typeface="Roboto"/>
                          <a:sym typeface="Roboto"/>
                        </a:rPr>
                        <a:t>Paseo de la Reforma </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296, Juárez, 06600</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Mexico City</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Mexico</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Spain</a:t>
                      </a:r>
                      <a:endParaRPr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highlight>
                            <a:srgbClr val="FFFFFF"/>
                          </a:highlight>
                        </a:rPr>
                        <a:t>Geotab GmbH</a:t>
                      </a:r>
                      <a:endParaRPr sz="800">
                        <a:solidFill>
                          <a:srgbClr val="3C5164"/>
                        </a:solidFill>
                        <a:highlight>
                          <a:srgbClr val="FFFFFF"/>
                        </a:highlight>
                      </a:endParaRPr>
                    </a:p>
                    <a:p>
                      <a:pPr indent="0" lvl="0" marL="0" rtl="0" algn="l">
                        <a:spcBef>
                          <a:spcPts val="0"/>
                        </a:spcBef>
                        <a:spcAft>
                          <a:spcPts val="0"/>
                        </a:spcAft>
                        <a:buClr>
                          <a:srgbClr val="000000"/>
                        </a:buClr>
                        <a:buSzPts val="1100"/>
                        <a:buFont typeface="Arial"/>
                        <a:buNone/>
                      </a:pPr>
                      <a:r>
                        <a:rPr lang="en" sz="800">
                          <a:solidFill>
                            <a:srgbClr val="3C5164"/>
                          </a:solidFill>
                          <a:highlight>
                            <a:srgbClr val="FFFFFF"/>
                          </a:highlight>
                        </a:rPr>
                        <a:t>C. Pedro Teixeira 8</a:t>
                      </a:r>
                      <a:endParaRPr sz="800">
                        <a:solidFill>
                          <a:srgbClr val="3C5164"/>
                        </a:solidFill>
                        <a:highlight>
                          <a:srgbClr val="FFFFFF"/>
                        </a:highlight>
                      </a:endParaRPr>
                    </a:p>
                    <a:p>
                      <a:pPr indent="0" lvl="0" marL="0" rtl="0" algn="l">
                        <a:spcBef>
                          <a:spcPts val="0"/>
                        </a:spcBef>
                        <a:spcAft>
                          <a:spcPts val="0"/>
                        </a:spcAft>
                        <a:buClr>
                          <a:srgbClr val="000000"/>
                        </a:buClr>
                        <a:buSzPts val="1100"/>
                        <a:buFont typeface="Arial"/>
                        <a:buNone/>
                      </a:pPr>
                      <a:r>
                        <a:rPr lang="en" sz="800">
                          <a:solidFill>
                            <a:srgbClr val="3C5164"/>
                          </a:solidFill>
                          <a:highlight>
                            <a:srgbClr val="FFFFFF"/>
                          </a:highlight>
                        </a:rPr>
                        <a:t>28020 Madrid</a:t>
                      </a:r>
                      <a:endParaRPr sz="800">
                        <a:solidFill>
                          <a:srgbClr val="3C5164"/>
                        </a:solidFill>
                        <a:highlight>
                          <a:srgbClr val="FFFFFF"/>
                        </a:highlight>
                      </a:endParaRPr>
                    </a:p>
                    <a:p>
                      <a:pPr indent="0" lvl="0" marL="0" rtl="0" algn="l">
                        <a:spcBef>
                          <a:spcPts val="0"/>
                        </a:spcBef>
                        <a:spcAft>
                          <a:spcPts val="0"/>
                        </a:spcAft>
                        <a:buNone/>
                      </a:pPr>
                      <a:r>
                        <a:rPr lang="en" sz="800">
                          <a:solidFill>
                            <a:srgbClr val="3C5164"/>
                          </a:solidFill>
                          <a:highlight>
                            <a:srgbClr val="FFFFFF"/>
                          </a:highlight>
                        </a:rPr>
                        <a:t>Spain</a:t>
                      </a:r>
                      <a:endParaRPr sz="800">
                        <a:solidFill>
                          <a:srgbClr val="3C5164"/>
                        </a:solidFill>
                        <a:latin typeface="Roboto"/>
                        <a:ea typeface="Roboto"/>
                        <a:cs typeface="Roboto"/>
                        <a:sym typeface="Robot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Germany</a:t>
                      </a:r>
                      <a:endParaRPr b="1"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latin typeface="Roboto"/>
                          <a:ea typeface="Roboto"/>
                          <a:cs typeface="Roboto"/>
                          <a:sym typeface="Roboto"/>
                        </a:rPr>
                        <a:t>Geotab GmbH</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Kaiserstr. 100</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52134 Herzogenrath</a:t>
                      </a:r>
                      <a:endParaRPr sz="800">
                        <a:solidFill>
                          <a:srgbClr val="3C5164"/>
                        </a:solidFill>
                        <a:latin typeface="Roboto"/>
                        <a:ea typeface="Roboto"/>
                        <a:cs typeface="Roboto"/>
                        <a:sym typeface="Roboto"/>
                      </a:endParaRPr>
                    </a:p>
                    <a:p>
                      <a:pPr indent="0" lvl="0" marL="0" rtl="0" algn="l">
                        <a:spcBef>
                          <a:spcPts val="0"/>
                        </a:spcBef>
                        <a:spcAft>
                          <a:spcPts val="0"/>
                        </a:spcAft>
                        <a:buNone/>
                      </a:pPr>
                      <a:r>
                        <a:rPr lang="en" sz="800">
                          <a:solidFill>
                            <a:srgbClr val="3C5164"/>
                          </a:solidFill>
                          <a:latin typeface="Roboto"/>
                          <a:ea typeface="Roboto"/>
                          <a:cs typeface="Roboto"/>
                          <a:sym typeface="Roboto"/>
                        </a:rPr>
                        <a:t>Germany</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France</a:t>
                      </a:r>
                      <a:endParaRPr b="1"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latin typeface="Roboto"/>
                          <a:ea typeface="Roboto"/>
                          <a:cs typeface="Roboto"/>
                          <a:sym typeface="Roboto"/>
                        </a:rPr>
                        <a:t>Geotab GmbH, Boulogne </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Reine Business Centre</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90-92 Route de la Reine</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92100 Boulogne-Billancourt</a:t>
                      </a:r>
                      <a:endParaRPr sz="800">
                        <a:solidFill>
                          <a:srgbClr val="3C5164"/>
                        </a:solidFill>
                        <a:latin typeface="Roboto"/>
                        <a:ea typeface="Roboto"/>
                        <a:cs typeface="Roboto"/>
                        <a:sym typeface="Roboto"/>
                      </a:endParaRPr>
                    </a:p>
                    <a:p>
                      <a:pPr indent="0" lvl="0" marL="0" rtl="0" algn="l">
                        <a:spcBef>
                          <a:spcPts val="0"/>
                        </a:spcBef>
                        <a:spcAft>
                          <a:spcPts val="0"/>
                        </a:spcAft>
                        <a:buNone/>
                      </a:pPr>
                      <a:r>
                        <a:rPr lang="en" sz="800">
                          <a:solidFill>
                            <a:srgbClr val="3C5164"/>
                          </a:solidFill>
                          <a:latin typeface="Roboto"/>
                          <a:ea typeface="Roboto"/>
                          <a:cs typeface="Roboto"/>
                          <a:sym typeface="Roboto"/>
                        </a:rPr>
                        <a:t>France</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rgbClr val="0078D3"/>
                          </a:solidFill>
                          <a:latin typeface="Roboto"/>
                          <a:ea typeface="Roboto"/>
                          <a:cs typeface="Roboto"/>
                          <a:sym typeface="Roboto"/>
                        </a:rPr>
                        <a:t>Australia</a:t>
                      </a:r>
                      <a:endParaRPr b="1" sz="1000">
                        <a:solidFill>
                          <a:srgbClr val="0078D3"/>
                        </a:solidFill>
                        <a:latin typeface="Roboto"/>
                        <a:ea typeface="Roboto"/>
                        <a:cs typeface="Roboto"/>
                        <a:sym typeface="Roboto"/>
                      </a:endParaRPr>
                    </a:p>
                    <a:p>
                      <a:pPr indent="0" lvl="0" marL="0" rtl="0" algn="l">
                        <a:spcBef>
                          <a:spcPts val="500"/>
                        </a:spcBef>
                        <a:spcAft>
                          <a:spcPts val="0"/>
                        </a:spcAft>
                        <a:buNone/>
                      </a:pPr>
                      <a:r>
                        <a:rPr lang="en" sz="800">
                          <a:solidFill>
                            <a:srgbClr val="3C5164"/>
                          </a:solidFill>
                          <a:latin typeface="Roboto"/>
                          <a:ea typeface="Roboto"/>
                          <a:cs typeface="Roboto"/>
                          <a:sym typeface="Roboto"/>
                        </a:rPr>
                        <a:t>Geotab Australia Pty Ltd</a:t>
                      </a:r>
                      <a:endParaRPr sz="800">
                        <a:solidFill>
                          <a:srgbClr val="3C5164"/>
                        </a:solidFill>
                        <a:latin typeface="Roboto"/>
                        <a:ea typeface="Roboto"/>
                        <a:cs typeface="Roboto"/>
                        <a:sym typeface="Roboto"/>
                      </a:endParaRPr>
                    </a:p>
                    <a:p>
                      <a:pPr indent="0" lvl="0" marL="0" rtl="0" algn="l">
                        <a:spcBef>
                          <a:spcPts val="0"/>
                        </a:spcBef>
                        <a:spcAft>
                          <a:spcPts val="0"/>
                        </a:spcAft>
                        <a:buNone/>
                      </a:pPr>
                      <a:r>
                        <a:rPr lang="en" sz="800">
                          <a:solidFill>
                            <a:srgbClr val="3C5164"/>
                          </a:solidFill>
                          <a:latin typeface="Roboto"/>
                          <a:ea typeface="Roboto"/>
                          <a:cs typeface="Roboto"/>
                          <a:sym typeface="Roboto"/>
                        </a:rPr>
                        <a:t>L13, 99 Gawler Place</a:t>
                      </a:r>
                      <a:endParaRPr sz="800">
                        <a:solidFill>
                          <a:srgbClr val="3C5164"/>
                        </a:solidFill>
                        <a:latin typeface="Roboto"/>
                        <a:ea typeface="Roboto"/>
                        <a:cs typeface="Roboto"/>
                        <a:sym typeface="Roboto"/>
                      </a:endParaRPr>
                    </a:p>
                    <a:p>
                      <a:pPr indent="0" lvl="0" marL="0" rtl="0" algn="l">
                        <a:spcBef>
                          <a:spcPts val="0"/>
                        </a:spcBef>
                        <a:spcAft>
                          <a:spcPts val="0"/>
                        </a:spcAft>
                        <a:buNone/>
                      </a:pPr>
                      <a:r>
                        <a:rPr lang="en" sz="800">
                          <a:solidFill>
                            <a:srgbClr val="3C5164"/>
                          </a:solidFill>
                          <a:latin typeface="Roboto"/>
                          <a:ea typeface="Roboto"/>
                          <a:cs typeface="Roboto"/>
                          <a:sym typeface="Roboto"/>
                        </a:rPr>
                        <a:t>Adelaide SA 5000, Australia</a:t>
                      </a:r>
                      <a:endParaRPr b="1" sz="1000">
                        <a:solidFill>
                          <a:srgbClr val="0078D3"/>
                        </a:solidFill>
                        <a:latin typeface="Roboto"/>
                        <a:ea typeface="Roboto"/>
                        <a:cs typeface="Roboto"/>
                        <a:sym typeface="Robot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graphicFrame>
        <p:nvGraphicFramePr>
          <p:cNvPr id="837" name="Google Shape;837;p131"/>
          <p:cNvGraphicFramePr/>
          <p:nvPr/>
        </p:nvGraphicFramePr>
        <p:xfrm>
          <a:off x="342863" y="3768954"/>
          <a:ext cx="3000000" cy="3000000"/>
        </p:xfrm>
        <a:graphic>
          <a:graphicData uri="http://schemas.openxmlformats.org/drawingml/2006/table">
            <a:tbl>
              <a:tblPr>
                <a:noFill/>
                <a:tableStyleId>{D6FA74AC-1EFD-424D-A3AD-A10699E551C4}</a:tableStyleId>
              </a:tblPr>
              <a:tblGrid>
                <a:gridCol w="1311825"/>
                <a:gridCol w="1634850"/>
                <a:gridCol w="1282450"/>
                <a:gridCol w="1409700"/>
                <a:gridCol w="1534050"/>
                <a:gridCol w="902550"/>
                <a:gridCol w="382850"/>
              </a:tblGrid>
              <a:tr h="381000">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UK</a:t>
                      </a:r>
                      <a:endParaRPr b="1"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latin typeface="Roboto"/>
                          <a:ea typeface="Roboto"/>
                          <a:cs typeface="Roboto"/>
                          <a:sym typeface="Roboto"/>
                        </a:rPr>
                        <a:t>Geotab GmbH</a:t>
                      </a:r>
                      <a:endParaRPr sz="800">
                        <a:solidFill>
                          <a:srgbClr val="3C5164"/>
                        </a:solidFill>
                        <a:latin typeface="Roboto"/>
                        <a:ea typeface="Roboto"/>
                        <a:cs typeface="Roboto"/>
                        <a:sym typeface="Roboto"/>
                      </a:endParaRPr>
                    </a:p>
                    <a:p>
                      <a:pPr indent="0" lvl="0" marL="0" rtl="0" algn="l">
                        <a:spcBef>
                          <a:spcPts val="0"/>
                        </a:spcBef>
                        <a:spcAft>
                          <a:spcPts val="0"/>
                        </a:spcAft>
                        <a:buNone/>
                      </a:pPr>
                      <a:r>
                        <a:rPr lang="en" sz="800">
                          <a:solidFill>
                            <a:srgbClr val="3C5164"/>
                          </a:solidFill>
                          <a:latin typeface="Roboto"/>
                          <a:ea typeface="Roboto"/>
                          <a:cs typeface="Roboto"/>
                          <a:sym typeface="Roboto"/>
                        </a:rPr>
                        <a:t>75 Farringdon Road</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London, EC1M 3PS</a:t>
                      </a:r>
                      <a:endParaRPr sz="800">
                        <a:solidFill>
                          <a:srgbClr val="3C5164"/>
                        </a:solidFill>
                        <a:latin typeface="Roboto"/>
                        <a:ea typeface="Roboto"/>
                        <a:cs typeface="Roboto"/>
                        <a:sym typeface="Roboto"/>
                      </a:endParaRPr>
                    </a:p>
                    <a:p>
                      <a:pPr indent="0" lvl="0" marL="0" rtl="0" algn="l">
                        <a:spcBef>
                          <a:spcPts val="0"/>
                        </a:spcBef>
                        <a:spcAft>
                          <a:spcPts val="0"/>
                        </a:spcAft>
                        <a:buNone/>
                      </a:pPr>
                      <a:r>
                        <a:rPr lang="en" sz="800">
                          <a:solidFill>
                            <a:srgbClr val="3C5164"/>
                          </a:solidFill>
                          <a:latin typeface="Roboto"/>
                          <a:ea typeface="Roboto"/>
                          <a:cs typeface="Roboto"/>
                          <a:sym typeface="Roboto"/>
                        </a:rPr>
                        <a:t>United Kingdom</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UK</a:t>
                      </a:r>
                      <a:endParaRPr b="1"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highlight>
                            <a:srgbClr val="FFFFFF"/>
                          </a:highlight>
                        </a:rPr>
                        <a:t>Geotab Automotive </a:t>
                      </a:r>
                      <a:br>
                        <a:rPr lang="en" sz="800">
                          <a:solidFill>
                            <a:srgbClr val="3C5164"/>
                          </a:solidFill>
                          <a:highlight>
                            <a:srgbClr val="FFFFFF"/>
                          </a:highlight>
                        </a:rPr>
                      </a:br>
                      <a:r>
                        <a:rPr lang="en" sz="800">
                          <a:solidFill>
                            <a:srgbClr val="3C5164"/>
                          </a:solidFill>
                          <a:highlight>
                            <a:srgbClr val="FFFFFF"/>
                          </a:highlight>
                        </a:rPr>
                        <a:t>Research &amp; Development Hub</a:t>
                      </a:r>
                      <a:r>
                        <a:rPr lang="en" sz="800">
                          <a:solidFill>
                            <a:srgbClr val="3C5164"/>
                          </a:solidFill>
                          <a:latin typeface="Roboto"/>
                          <a:ea typeface="Roboto"/>
                          <a:cs typeface="Roboto"/>
                          <a:sym typeface="Roboto"/>
                        </a:rPr>
                        <a:t>, </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Unit 3, Barnes Wallis Court</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Wellington Rd, High Wycombe, </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HP12 3PS</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United Kingdom</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Italy</a:t>
                      </a:r>
                      <a:endParaRPr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latin typeface="Roboto"/>
                          <a:ea typeface="Roboto"/>
                          <a:cs typeface="Roboto"/>
                          <a:sym typeface="Roboto"/>
                        </a:rPr>
                        <a:t>Geotab GmbH</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Viale Citta </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d’Europa 39 00144, </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Rome</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Italy</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Italy</a:t>
                      </a:r>
                      <a:endParaRPr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rPr>
                        <a:t>Geotab </a:t>
                      </a:r>
                      <a:r>
                        <a:rPr lang="en" sz="800">
                          <a:solidFill>
                            <a:srgbClr val="3C5164"/>
                          </a:solidFill>
                          <a:latin typeface="Roboto"/>
                          <a:ea typeface="Roboto"/>
                          <a:cs typeface="Roboto"/>
                          <a:sym typeface="Roboto"/>
                        </a:rPr>
                        <a:t>GmbH</a:t>
                      </a:r>
                      <a:r>
                        <a:rPr lang="en" sz="800">
                          <a:solidFill>
                            <a:srgbClr val="3C5164"/>
                          </a:solidFill>
                        </a:rPr>
                        <a:t> </a:t>
                      </a:r>
                      <a:endParaRPr sz="800">
                        <a:solidFill>
                          <a:srgbClr val="3C5164"/>
                        </a:solidFill>
                      </a:endParaRPr>
                    </a:p>
                    <a:p>
                      <a:pPr indent="0" lvl="0" marL="0" rtl="0" algn="l">
                        <a:spcBef>
                          <a:spcPts val="0"/>
                        </a:spcBef>
                        <a:spcAft>
                          <a:spcPts val="0"/>
                        </a:spcAft>
                        <a:buNone/>
                      </a:pPr>
                      <a:r>
                        <a:rPr lang="en" sz="800">
                          <a:solidFill>
                            <a:srgbClr val="3C5164"/>
                          </a:solidFill>
                        </a:rPr>
                        <a:t>c/o Polihub </a:t>
                      </a:r>
                      <a:br>
                        <a:rPr lang="en" sz="800">
                          <a:solidFill>
                            <a:srgbClr val="3C5164"/>
                          </a:solidFill>
                        </a:rPr>
                      </a:br>
                      <a:r>
                        <a:rPr lang="en" sz="800">
                          <a:solidFill>
                            <a:srgbClr val="3C5164"/>
                          </a:solidFill>
                        </a:rPr>
                        <a:t>Via Giovanni </a:t>
                      </a:r>
                      <a:br>
                        <a:rPr lang="en" sz="800">
                          <a:solidFill>
                            <a:srgbClr val="3C5164"/>
                          </a:solidFill>
                        </a:rPr>
                      </a:br>
                      <a:r>
                        <a:rPr lang="en" sz="800">
                          <a:solidFill>
                            <a:srgbClr val="3C5164"/>
                          </a:solidFill>
                        </a:rPr>
                        <a:t>Durando 38, 20158, </a:t>
                      </a:r>
                      <a:br>
                        <a:rPr lang="en" sz="800">
                          <a:solidFill>
                            <a:srgbClr val="3C5164"/>
                          </a:solidFill>
                        </a:rPr>
                      </a:br>
                      <a:r>
                        <a:rPr lang="en" sz="800">
                          <a:solidFill>
                            <a:srgbClr val="3C5164"/>
                          </a:solidFill>
                        </a:rPr>
                        <a:t>Milan</a:t>
                      </a:r>
                      <a:endParaRPr sz="800">
                        <a:solidFill>
                          <a:srgbClr val="3C5164"/>
                        </a:solidFill>
                      </a:endParaRPr>
                    </a:p>
                    <a:p>
                      <a:pPr indent="0" lvl="0" marL="0" rtl="0" algn="l">
                        <a:spcBef>
                          <a:spcPts val="0"/>
                        </a:spcBef>
                        <a:spcAft>
                          <a:spcPts val="0"/>
                        </a:spcAft>
                        <a:buNone/>
                      </a:pPr>
                      <a:r>
                        <a:rPr lang="en" sz="800">
                          <a:solidFill>
                            <a:srgbClr val="3C5164"/>
                          </a:solidFill>
                        </a:rPr>
                        <a:t>Italy</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China</a:t>
                      </a:r>
                      <a:endParaRPr sz="1000">
                        <a:solidFill>
                          <a:srgbClr val="0078D3"/>
                        </a:solidFill>
                        <a:latin typeface="Roboto"/>
                        <a:ea typeface="Roboto"/>
                        <a:cs typeface="Roboto"/>
                        <a:sym typeface="Roboto"/>
                      </a:endParaRPr>
                    </a:p>
                    <a:p>
                      <a:pPr indent="0" lvl="0" marL="0" rtl="0" algn="l">
                        <a:spcBef>
                          <a:spcPts val="500"/>
                        </a:spcBef>
                        <a:spcAft>
                          <a:spcPts val="500"/>
                        </a:spcAft>
                        <a:buNone/>
                      </a:pPr>
                      <a:r>
                        <a:rPr lang="en" sz="800">
                          <a:solidFill>
                            <a:srgbClr val="3C5164"/>
                          </a:solidFill>
                          <a:latin typeface="Roboto"/>
                          <a:ea typeface="Roboto"/>
                          <a:cs typeface="Roboto"/>
                          <a:sym typeface="Roboto"/>
                        </a:rPr>
                        <a:t>Room 707, Mai Ke Long</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Building, Science and</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Technology Park</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Nanshan District</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Shenzhen, Guangdong</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China 518057</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Singapore</a:t>
                      </a:r>
                      <a:endParaRPr b="1"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latin typeface="Roboto"/>
                          <a:ea typeface="Roboto"/>
                          <a:cs typeface="Roboto"/>
                          <a:sym typeface="Roboto"/>
                        </a:rPr>
                        <a:t>30 Prinsep St</a:t>
                      </a:r>
                      <a:endParaRPr sz="800">
                        <a:solidFill>
                          <a:srgbClr val="3C5164"/>
                        </a:solidFill>
                        <a:latin typeface="Roboto"/>
                        <a:ea typeface="Roboto"/>
                        <a:cs typeface="Roboto"/>
                        <a:sym typeface="Roboto"/>
                      </a:endParaRPr>
                    </a:p>
                    <a:p>
                      <a:pPr indent="0" lvl="0" marL="0" rtl="0" algn="l">
                        <a:spcBef>
                          <a:spcPts val="0"/>
                        </a:spcBef>
                        <a:spcAft>
                          <a:spcPts val="0"/>
                        </a:spcAft>
                        <a:buNone/>
                      </a:pPr>
                      <a:r>
                        <a:rPr lang="en" sz="800">
                          <a:solidFill>
                            <a:srgbClr val="3C5164"/>
                          </a:solidFill>
                          <a:latin typeface="Roboto"/>
                          <a:ea typeface="Roboto"/>
                          <a:cs typeface="Roboto"/>
                          <a:sym typeface="Roboto"/>
                        </a:rPr>
                        <a:t>Singapore 188647</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1 - Content Slide">
  <p:cSld name="CUSTOM_8_1">
    <p:spTree>
      <p:nvGrpSpPr>
        <p:cNvPr id="838" name="Shape 838"/>
        <p:cNvGrpSpPr/>
        <p:nvPr/>
      </p:nvGrpSpPr>
      <p:grpSpPr>
        <a:xfrm>
          <a:off x="0" y="0"/>
          <a:ext cx="0" cy="0"/>
          <a:chOff x="0" y="0"/>
          <a:chExt cx="0" cy="0"/>
        </a:xfrm>
      </p:grpSpPr>
      <p:pic>
        <p:nvPicPr>
          <p:cNvPr id="839" name="Google Shape;839;p132"/>
          <p:cNvPicPr preferRelativeResize="0"/>
          <p:nvPr/>
        </p:nvPicPr>
        <p:blipFill>
          <a:blip r:embed="rId2">
            <a:alphaModFix/>
          </a:blip>
          <a:stretch>
            <a:fillRect/>
          </a:stretch>
        </p:blipFill>
        <p:spPr>
          <a:xfrm>
            <a:off x="8124627" y="4816873"/>
            <a:ext cx="727852" cy="97400"/>
          </a:xfrm>
          <a:prstGeom prst="rect">
            <a:avLst/>
          </a:prstGeom>
          <a:noFill/>
          <a:ln>
            <a:noFill/>
          </a:ln>
        </p:spPr>
      </p:pic>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2 1">
  <p:cSld name="TITLE_AND_BODY_3_1">
    <p:spTree>
      <p:nvGrpSpPr>
        <p:cNvPr id="840" name="Shape 840"/>
        <p:cNvGrpSpPr/>
        <p:nvPr/>
      </p:nvGrpSpPr>
      <p:grpSpPr>
        <a:xfrm>
          <a:off x="0" y="0"/>
          <a:ext cx="0" cy="0"/>
          <a:chOff x="0" y="0"/>
          <a:chExt cx="0" cy="0"/>
        </a:xfrm>
      </p:grpSpPr>
      <p:pic>
        <p:nvPicPr>
          <p:cNvPr id="841" name="Google Shape;841;p133"/>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842" name="Google Shape;842;p133"/>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43" name="Google Shape;843;p133"/>
          <p:cNvSpPr txBox="1"/>
          <p:nvPr/>
        </p:nvSpPr>
        <p:spPr>
          <a:xfrm>
            <a:off x="6486386" y="4677550"/>
            <a:ext cx="2315700" cy="393600"/>
          </a:xfrm>
          <a:prstGeom prst="rect">
            <a:avLst/>
          </a:prstGeom>
          <a:noFill/>
          <a:ln>
            <a:noFill/>
          </a:ln>
        </p:spPr>
        <p:txBody>
          <a:bodyPr anchorCtr="0" anchor="ctr" bIns="68575" lIns="68575" spcFirstLastPara="1" rIns="68575" wrap="square" tIns="68575">
            <a:noAutofit/>
          </a:bodyPr>
          <a:lstStyle/>
          <a:p>
            <a:pPr indent="0" lvl="0" marL="0" rtl="0" algn="r">
              <a:spcBef>
                <a:spcPts val="0"/>
              </a:spcBef>
              <a:spcAft>
                <a:spcPts val="0"/>
              </a:spcAft>
              <a:buNone/>
            </a:pPr>
            <a:r>
              <a:rPr lang="en" sz="800">
                <a:solidFill>
                  <a:srgbClr val="CFD5DC"/>
                </a:solidFill>
                <a:latin typeface="Roboto"/>
                <a:ea typeface="Roboto"/>
                <a:cs typeface="Roboto"/>
                <a:sym typeface="Roboto"/>
              </a:rPr>
              <a:t>© 2025 Geotab Inc. All Rights Reserved</a:t>
            </a:r>
            <a:r>
              <a:rPr lang="en" sz="800">
                <a:solidFill>
                  <a:srgbClr val="CFD5DC"/>
                </a:solidFill>
              </a:rPr>
              <a:t>  </a:t>
            </a:r>
            <a:r>
              <a:rPr lang="en" sz="800">
                <a:solidFill>
                  <a:srgbClr val="CFD5DC"/>
                </a:solidFill>
                <a:latin typeface="Roboto"/>
                <a:ea typeface="Roboto"/>
                <a:cs typeface="Roboto"/>
                <a:sym typeface="Roboto"/>
              </a:rPr>
              <a:t>|  </a:t>
            </a:r>
            <a:fld id="{00000000-1234-1234-1234-123412341234}" type="slidenum">
              <a:rPr lang="en" sz="800">
                <a:solidFill>
                  <a:srgbClr val="CFD5DC"/>
                </a:solidFill>
              </a:rPr>
              <a:t>‹#›</a:t>
            </a:fld>
            <a:endParaRPr sz="800">
              <a:solidFill>
                <a:srgbClr val="CFD5DC"/>
              </a:solidFill>
            </a:endParaRPr>
          </a:p>
        </p:txBody>
      </p:sp>
      <p:sp>
        <p:nvSpPr>
          <p:cNvPr id="844" name="Google Shape;844;p133"/>
          <p:cNvSpPr/>
          <p:nvPr/>
        </p:nvSpPr>
        <p:spPr>
          <a:xfrm>
            <a:off x="8954450" y="4300"/>
            <a:ext cx="206400" cy="5143500"/>
          </a:xfrm>
          <a:prstGeom prst="rect">
            <a:avLst/>
          </a:prstGeom>
          <a:solidFill>
            <a:srgbClr val="1E49E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133"/>
          <p:cNvSpPr txBox="1"/>
          <p:nvPr>
            <p:ph idx="1" type="body"/>
          </p:nvPr>
        </p:nvSpPr>
        <p:spPr>
          <a:xfrm>
            <a:off x="311700" y="735900"/>
            <a:ext cx="8520600" cy="36090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3">
  <p:cSld name="TITLE_AND_BODY_4">
    <p:spTree>
      <p:nvGrpSpPr>
        <p:cNvPr id="846" name="Shape 846"/>
        <p:cNvGrpSpPr/>
        <p:nvPr/>
      </p:nvGrpSpPr>
      <p:grpSpPr>
        <a:xfrm>
          <a:off x="0" y="0"/>
          <a:ext cx="0" cy="0"/>
          <a:chOff x="0" y="0"/>
          <a:chExt cx="0" cy="0"/>
        </a:xfrm>
      </p:grpSpPr>
      <p:pic>
        <p:nvPicPr>
          <p:cNvPr id="847" name="Google Shape;847;p134"/>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848" name="Google Shape;848;p134"/>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49" name="Google Shape;849;p134"/>
          <p:cNvSpPr txBox="1"/>
          <p:nvPr/>
        </p:nvSpPr>
        <p:spPr>
          <a:xfrm>
            <a:off x="6486386" y="4677550"/>
            <a:ext cx="2315700" cy="393600"/>
          </a:xfrm>
          <a:prstGeom prst="rect">
            <a:avLst/>
          </a:prstGeom>
          <a:noFill/>
          <a:ln>
            <a:noFill/>
          </a:ln>
        </p:spPr>
        <p:txBody>
          <a:bodyPr anchorCtr="0" anchor="ctr" bIns="68575" lIns="68575" spcFirstLastPara="1" rIns="68575" wrap="square" tIns="68575">
            <a:noAutofit/>
          </a:bodyPr>
          <a:lstStyle/>
          <a:p>
            <a:pPr indent="0" lvl="0" marL="0" rtl="0" algn="r">
              <a:spcBef>
                <a:spcPts val="0"/>
              </a:spcBef>
              <a:spcAft>
                <a:spcPts val="0"/>
              </a:spcAft>
              <a:buNone/>
            </a:pPr>
            <a:r>
              <a:rPr lang="en" sz="800">
                <a:solidFill>
                  <a:srgbClr val="CFD5DC"/>
                </a:solidFill>
                <a:latin typeface="Roboto"/>
                <a:ea typeface="Roboto"/>
                <a:cs typeface="Roboto"/>
                <a:sym typeface="Roboto"/>
              </a:rPr>
              <a:t>© 2022 Geotab Inc. All Rights Reserved</a:t>
            </a:r>
            <a:r>
              <a:rPr lang="en" sz="800">
                <a:solidFill>
                  <a:srgbClr val="CFD5DC"/>
                </a:solidFill>
              </a:rPr>
              <a:t>  </a:t>
            </a:r>
            <a:r>
              <a:rPr lang="en" sz="800">
                <a:solidFill>
                  <a:srgbClr val="CFD5DC"/>
                </a:solidFill>
                <a:latin typeface="Roboto"/>
                <a:ea typeface="Roboto"/>
                <a:cs typeface="Roboto"/>
                <a:sym typeface="Roboto"/>
              </a:rPr>
              <a:t>|  </a:t>
            </a:r>
            <a:fld id="{00000000-1234-1234-1234-123412341234}" type="slidenum">
              <a:rPr lang="en" sz="800">
                <a:solidFill>
                  <a:srgbClr val="CFD5DC"/>
                </a:solidFill>
              </a:rPr>
              <a:t>‹#›</a:t>
            </a:fld>
            <a:endParaRPr sz="800">
              <a:solidFill>
                <a:srgbClr val="CFD5DC"/>
              </a:solidFill>
            </a:endParaRPr>
          </a:p>
        </p:txBody>
      </p:sp>
      <p:pic>
        <p:nvPicPr>
          <p:cNvPr id="850" name="Google Shape;850;p134"/>
          <p:cNvPicPr preferRelativeResize="0"/>
          <p:nvPr/>
        </p:nvPicPr>
        <p:blipFill rotWithShape="1">
          <a:blip r:embed="rId3">
            <a:alphaModFix/>
          </a:blip>
          <a:srcRect b="0" l="0" r="0" t="0"/>
          <a:stretch/>
        </p:blipFill>
        <p:spPr>
          <a:xfrm>
            <a:off x="415048" y="4683291"/>
            <a:ext cx="799751" cy="238525"/>
          </a:xfrm>
          <a:prstGeom prst="rect">
            <a:avLst/>
          </a:prstGeom>
          <a:noFill/>
          <a:ln>
            <a:noFill/>
          </a:ln>
        </p:spPr>
      </p:pic>
      <p:sp>
        <p:nvSpPr>
          <p:cNvPr id="851" name="Google Shape;851;p134"/>
          <p:cNvSpPr txBox="1"/>
          <p:nvPr>
            <p:ph idx="1" type="body"/>
          </p:nvPr>
        </p:nvSpPr>
        <p:spPr>
          <a:xfrm>
            <a:off x="311700" y="735900"/>
            <a:ext cx="8520600" cy="36090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TITLE_1_1_1">
    <p:spTree>
      <p:nvGrpSpPr>
        <p:cNvPr id="856" name="Shape 856"/>
        <p:cNvGrpSpPr/>
        <p:nvPr/>
      </p:nvGrpSpPr>
      <p:grpSpPr>
        <a:xfrm>
          <a:off x="0" y="0"/>
          <a:ext cx="0" cy="0"/>
          <a:chOff x="0" y="0"/>
          <a:chExt cx="0" cy="0"/>
        </a:xfrm>
      </p:grpSpPr>
      <p:sp>
        <p:nvSpPr>
          <p:cNvPr id="857" name="Google Shape;857;p13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58" name="Google Shape;858;p136"/>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859" name="Google Shape;859;p136"/>
          <p:cNvSpPr txBox="1"/>
          <p:nvPr>
            <p:ph type="ctrTitle"/>
          </p:nvPr>
        </p:nvSpPr>
        <p:spPr>
          <a:xfrm>
            <a:off x="363350" y="426300"/>
            <a:ext cx="6858900" cy="15543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4600"/>
              <a:buNone/>
              <a:defRPr sz="46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860" name="Google Shape;860;p136"/>
          <p:cNvSpPr txBox="1"/>
          <p:nvPr>
            <p:ph idx="1" type="subTitle"/>
          </p:nvPr>
        </p:nvSpPr>
        <p:spPr>
          <a:xfrm>
            <a:off x="394373" y="1971500"/>
            <a:ext cx="64392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dk2"/>
              </a:buClr>
              <a:buSzPts val="1800"/>
              <a:buNone/>
              <a:defRPr b="1">
                <a:solidFill>
                  <a:schemeClr val="dk2"/>
                </a:solidFill>
              </a:defRPr>
            </a:lvl1pPr>
            <a:lvl2pPr lvl="1">
              <a:lnSpc>
                <a:spcPct val="100000"/>
              </a:lnSpc>
              <a:spcBef>
                <a:spcPts val="0"/>
              </a:spcBef>
              <a:spcAft>
                <a:spcPts val="0"/>
              </a:spcAft>
              <a:buClr>
                <a:schemeClr val="dk2"/>
              </a:buClr>
              <a:buSzPts val="2400"/>
              <a:buNone/>
              <a:defRPr sz="2400">
                <a:solidFill>
                  <a:schemeClr val="dk2"/>
                </a:solidFill>
              </a:defRPr>
            </a:lvl2pPr>
            <a:lvl3pPr lvl="2">
              <a:lnSpc>
                <a:spcPct val="100000"/>
              </a:lnSpc>
              <a:spcBef>
                <a:spcPts val="0"/>
              </a:spcBef>
              <a:spcAft>
                <a:spcPts val="0"/>
              </a:spcAft>
              <a:buClr>
                <a:schemeClr val="dk2"/>
              </a:buClr>
              <a:buSzPts val="2400"/>
              <a:buNone/>
              <a:defRPr sz="2400">
                <a:solidFill>
                  <a:schemeClr val="dk2"/>
                </a:solidFill>
              </a:defRPr>
            </a:lvl3pPr>
            <a:lvl4pPr lvl="3">
              <a:lnSpc>
                <a:spcPct val="100000"/>
              </a:lnSpc>
              <a:spcBef>
                <a:spcPts val="0"/>
              </a:spcBef>
              <a:spcAft>
                <a:spcPts val="0"/>
              </a:spcAft>
              <a:buClr>
                <a:schemeClr val="dk2"/>
              </a:buClr>
              <a:buSzPts val="2400"/>
              <a:buNone/>
              <a:defRPr sz="2400">
                <a:solidFill>
                  <a:schemeClr val="dk2"/>
                </a:solidFill>
              </a:defRPr>
            </a:lvl4pPr>
            <a:lvl5pPr lvl="4">
              <a:lnSpc>
                <a:spcPct val="100000"/>
              </a:lnSpc>
              <a:spcBef>
                <a:spcPts val="0"/>
              </a:spcBef>
              <a:spcAft>
                <a:spcPts val="0"/>
              </a:spcAft>
              <a:buClr>
                <a:schemeClr val="dk2"/>
              </a:buClr>
              <a:buSzPts val="2400"/>
              <a:buNone/>
              <a:defRPr sz="2400">
                <a:solidFill>
                  <a:schemeClr val="dk2"/>
                </a:solidFill>
              </a:defRPr>
            </a:lvl5pPr>
            <a:lvl6pPr lvl="5">
              <a:lnSpc>
                <a:spcPct val="100000"/>
              </a:lnSpc>
              <a:spcBef>
                <a:spcPts val="0"/>
              </a:spcBef>
              <a:spcAft>
                <a:spcPts val="0"/>
              </a:spcAft>
              <a:buClr>
                <a:schemeClr val="dk2"/>
              </a:buClr>
              <a:buSzPts val="2400"/>
              <a:buNone/>
              <a:defRPr sz="2400">
                <a:solidFill>
                  <a:schemeClr val="dk2"/>
                </a:solidFill>
              </a:defRPr>
            </a:lvl6pPr>
            <a:lvl7pPr lvl="6">
              <a:lnSpc>
                <a:spcPct val="100000"/>
              </a:lnSpc>
              <a:spcBef>
                <a:spcPts val="0"/>
              </a:spcBef>
              <a:spcAft>
                <a:spcPts val="0"/>
              </a:spcAft>
              <a:buClr>
                <a:schemeClr val="dk2"/>
              </a:buClr>
              <a:buSzPts val="2400"/>
              <a:buNone/>
              <a:defRPr sz="2400">
                <a:solidFill>
                  <a:schemeClr val="dk2"/>
                </a:solidFill>
              </a:defRPr>
            </a:lvl7pPr>
            <a:lvl8pPr lvl="7">
              <a:lnSpc>
                <a:spcPct val="100000"/>
              </a:lnSpc>
              <a:spcBef>
                <a:spcPts val="0"/>
              </a:spcBef>
              <a:spcAft>
                <a:spcPts val="0"/>
              </a:spcAft>
              <a:buClr>
                <a:schemeClr val="dk2"/>
              </a:buClr>
              <a:buSzPts val="2400"/>
              <a:buNone/>
              <a:defRPr sz="2400">
                <a:solidFill>
                  <a:schemeClr val="dk2"/>
                </a:solidFill>
              </a:defRPr>
            </a:lvl8pPr>
            <a:lvl9pPr lvl="8">
              <a:lnSpc>
                <a:spcPct val="100000"/>
              </a:lnSpc>
              <a:spcBef>
                <a:spcPts val="0"/>
              </a:spcBef>
              <a:spcAft>
                <a:spcPts val="0"/>
              </a:spcAft>
              <a:buClr>
                <a:schemeClr val="dk2"/>
              </a:buClr>
              <a:buSzPts val="2400"/>
              <a:buNone/>
              <a:defRPr sz="2400">
                <a:solidFill>
                  <a:schemeClr val="dk2"/>
                </a:solidFill>
              </a:defRPr>
            </a:lvl9pPr>
          </a:lstStyle>
          <a:p/>
        </p:txBody>
      </p:sp>
      <p:sp>
        <p:nvSpPr>
          <p:cNvPr id="861" name="Google Shape;861;p136"/>
          <p:cNvSpPr txBox="1"/>
          <p:nvPr>
            <p:ph idx="2" type="subTitle"/>
          </p:nvPr>
        </p:nvSpPr>
        <p:spPr>
          <a:xfrm>
            <a:off x="394385" y="2441004"/>
            <a:ext cx="53385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200"/>
            </a:lvl1pPr>
            <a:lvl2pPr lvl="1">
              <a:lnSpc>
                <a:spcPct val="100000"/>
              </a:lnSpc>
              <a:spcBef>
                <a:spcPts val="0"/>
              </a:spcBef>
              <a:spcAft>
                <a:spcPts val="0"/>
              </a:spcAft>
              <a:buClr>
                <a:schemeClr val="dk2"/>
              </a:buClr>
              <a:buSzPts val="1000"/>
              <a:buNone/>
              <a:defRPr sz="1000">
                <a:solidFill>
                  <a:schemeClr val="dk2"/>
                </a:solidFill>
              </a:defRPr>
            </a:lvl2pPr>
            <a:lvl3pPr lvl="2">
              <a:lnSpc>
                <a:spcPct val="100000"/>
              </a:lnSpc>
              <a:spcBef>
                <a:spcPts val="0"/>
              </a:spcBef>
              <a:spcAft>
                <a:spcPts val="0"/>
              </a:spcAft>
              <a:buClr>
                <a:schemeClr val="dk2"/>
              </a:buClr>
              <a:buSzPts val="1000"/>
              <a:buNone/>
              <a:defRPr sz="1000">
                <a:solidFill>
                  <a:schemeClr val="dk2"/>
                </a:solidFill>
              </a:defRPr>
            </a:lvl3pPr>
            <a:lvl4pPr lvl="3">
              <a:lnSpc>
                <a:spcPct val="100000"/>
              </a:lnSpc>
              <a:spcBef>
                <a:spcPts val="0"/>
              </a:spcBef>
              <a:spcAft>
                <a:spcPts val="0"/>
              </a:spcAft>
              <a:buClr>
                <a:schemeClr val="dk2"/>
              </a:buClr>
              <a:buSzPts val="1000"/>
              <a:buNone/>
              <a:defRPr sz="1000">
                <a:solidFill>
                  <a:schemeClr val="dk2"/>
                </a:solidFill>
              </a:defRPr>
            </a:lvl4pPr>
            <a:lvl5pPr lvl="4">
              <a:lnSpc>
                <a:spcPct val="100000"/>
              </a:lnSpc>
              <a:spcBef>
                <a:spcPts val="0"/>
              </a:spcBef>
              <a:spcAft>
                <a:spcPts val="0"/>
              </a:spcAft>
              <a:buClr>
                <a:schemeClr val="dk2"/>
              </a:buClr>
              <a:buSzPts val="1000"/>
              <a:buNone/>
              <a:defRPr sz="1000">
                <a:solidFill>
                  <a:schemeClr val="dk2"/>
                </a:solidFill>
              </a:defRPr>
            </a:lvl5pPr>
            <a:lvl6pPr lvl="5">
              <a:lnSpc>
                <a:spcPct val="100000"/>
              </a:lnSpc>
              <a:spcBef>
                <a:spcPts val="0"/>
              </a:spcBef>
              <a:spcAft>
                <a:spcPts val="0"/>
              </a:spcAft>
              <a:buClr>
                <a:schemeClr val="dk2"/>
              </a:buClr>
              <a:buSzPts val="1000"/>
              <a:buNone/>
              <a:defRPr sz="1000">
                <a:solidFill>
                  <a:schemeClr val="dk2"/>
                </a:solidFill>
              </a:defRPr>
            </a:lvl6pPr>
            <a:lvl7pPr lvl="6">
              <a:lnSpc>
                <a:spcPct val="100000"/>
              </a:lnSpc>
              <a:spcBef>
                <a:spcPts val="0"/>
              </a:spcBef>
              <a:spcAft>
                <a:spcPts val="0"/>
              </a:spcAft>
              <a:buClr>
                <a:schemeClr val="dk2"/>
              </a:buClr>
              <a:buSzPts val="1000"/>
              <a:buNone/>
              <a:defRPr sz="1000">
                <a:solidFill>
                  <a:schemeClr val="dk2"/>
                </a:solidFill>
              </a:defRPr>
            </a:lvl7pPr>
            <a:lvl8pPr lvl="7">
              <a:lnSpc>
                <a:spcPct val="100000"/>
              </a:lnSpc>
              <a:spcBef>
                <a:spcPts val="0"/>
              </a:spcBef>
              <a:spcAft>
                <a:spcPts val="0"/>
              </a:spcAft>
              <a:buClr>
                <a:schemeClr val="dk2"/>
              </a:buClr>
              <a:buSzPts val="1000"/>
              <a:buNone/>
              <a:defRPr sz="1000">
                <a:solidFill>
                  <a:schemeClr val="dk2"/>
                </a:solidFill>
              </a:defRPr>
            </a:lvl8pPr>
            <a:lvl9pPr lvl="8">
              <a:lnSpc>
                <a:spcPct val="100000"/>
              </a:lnSpc>
              <a:spcBef>
                <a:spcPts val="0"/>
              </a:spcBef>
              <a:spcAft>
                <a:spcPts val="0"/>
              </a:spcAft>
              <a:buClr>
                <a:schemeClr val="dk2"/>
              </a:buClr>
              <a:buSzPts val="1000"/>
              <a:buNone/>
              <a:defRPr sz="1000">
                <a:solidFill>
                  <a:schemeClr val="dk2"/>
                </a:solidFill>
              </a:defRPr>
            </a:lvl9pPr>
          </a:lstStyle>
          <a:p/>
        </p:txBody>
      </p:sp>
      <p:pic>
        <p:nvPicPr>
          <p:cNvPr id="862" name="Google Shape;862;p136"/>
          <p:cNvPicPr preferRelativeResize="0"/>
          <p:nvPr/>
        </p:nvPicPr>
        <p:blipFill rotWithShape="1">
          <a:blip r:embed="rId3">
            <a:alphaModFix/>
          </a:blip>
          <a:srcRect b="0" l="0" r="10" t="0"/>
          <a:stretch/>
        </p:blipFill>
        <p:spPr>
          <a:xfrm>
            <a:off x="7666325" y="4665175"/>
            <a:ext cx="1107223" cy="148175"/>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type="tx">
  <p:cSld name="TITLE_AND_BODY">
    <p:spTree>
      <p:nvGrpSpPr>
        <p:cNvPr id="863" name="Shape 863"/>
        <p:cNvGrpSpPr/>
        <p:nvPr/>
      </p:nvGrpSpPr>
      <p:grpSpPr>
        <a:xfrm>
          <a:off x="0" y="0"/>
          <a:ext cx="0" cy="0"/>
          <a:chOff x="0" y="0"/>
          <a:chExt cx="0" cy="0"/>
        </a:xfrm>
      </p:grpSpPr>
      <p:sp>
        <p:nvSpPr>
          <p:cNvPr id="864" name="Google Shape;864;p137"/>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65" name="Google Shape;865;p137"/>
          <p:cNvSpPr txBox="1"/>
          <p:nvPr>
            <p:ph idx="1" type="body"/>
          </p:nvPr>
        </p:nvSpPr>
        <p:spPr>
          <a:xfrm>
            <a:off x="311700" y="10000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3 sub sections)">
  <p:cSld name="TITLE_AND_BODY_1">
    <p:spTree>
      <p:nvGrpSpPr>
        <p:cNvPr id="866" name="Shape 866"/>
        <p:cNvGrpSpPr/>
        <p:nvPr/>
      </p:nvGrpSpPr>
      <p:grpSpPr>
        <a:xfrm>
          <a:off x="0" y="0"/>
          <a:ext cx="0" cy="0"/>
          <a:chOff x="0" y="0"/>
          <a:chExt cx="0" cy="0"/>
        </a:xfrm>
      </p:grpSpPr>
      <p:sp>
        <p:nvSpPr>
          <p:cNvPr id="867" name="Google Shape;867;p138"/>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868" name="Google Shape;868;p138"/>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69" name="Google Shape;869;p138"/>
          <p:cNvSpPr txBox="1"/>
          <p:nvPr>
            <p:ph idx="1" type="body"/>
          </p:nvPr>
        </p:nvSpPr>
        <p:spPr>
          <a:xfrm>
            <a:off x="311700" y="1000075"/>
            <a:ext cx="8520600" cy="11751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sp>
        <p:nvSpPr>
          <p:cNvPr id="870" name="Google Shape;870;p138"/>
          <p:cNvSpPr txBox="1"/>
          <p:nvPr>
            <p:ph idx="2" type="body"/>
          </p:nvPr>
        </p:nvSpPr>
        <p:spPr>
          <a:xfrm>
            <a:off x="31170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871" name="Google Shape;871;p138"/>
          <p:cNvSpPr txBox="1"/>
          <p:nvPr>
            <p:ph idx="3" type="body"/>
          </p:nvPr>
        </p:nvSpPr>
        <p:spPr>
          <a:xfrm>
            <a:off x="322365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872" name="Google Shape;872;p138"/>
          <p:cNvSpPr txBox="1"/>
          <p:nvPr>
            <p:ph idx="4" type="body"/>
          </p:nvPr>
        </p:nvSpPr>
        <p:spPr>
          <a:xfrm>
            <a:off x="613560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p:cSld name="TITLE_AND_BODY_1_4">
    <p:spTree>
      <p:nvGrpSpPr>
        <p:cNvPr id="873" name="Shape 873"/>
        <p:cNvGrpSpPr/>
        <p:nvPr/>
      </p:nvGrpSpPr>
      <p:grpSpPr>
        <a:xfrm>
          <a:off x="0" y="0"/>
          <a:ext cx="0" cy="0"/>
          <a:chOff x="0" y="0"/>
          <a:chExt cx="0" cy="0"/>
        </a:xfrm>
      </p:grpSpPr>
      <p:sp>
        <p:nvSpPr>
          <p:cNvPr id="874" name="Google Shape;874;p139"/>
          <p:cNvSpPr/>
          <p:nvPr/>
        </p:nvSpPr>
        <p:spPr>
          <a:xfrm>
            <a:off x="0" y="0"/>
            <a:ext cx="4578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139"/>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876" name="Google Shape;876;p139"/>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877" name="Google Shape;877;p139"/>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878" name="Google Shape;878;p139"/>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879" name="Google Shape;879;p139"/>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880" name="Google Shape;880;p139"/>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2">
  <p:cSld name="TITLE_AND_BODY_1_4_2">
    <p:spTree>
      <p:nvGrpSpPr>
        <p:cNvPr id="881" name="Shape 881"/>
        <p:cNvGrpSpPr/>
        <p:nvPr/>
      </p:nvGrpSpPr>
      <p:grpSpPr>
        <a:xfrm>
          <a:off x="0" y="0"/>
          <a:ext cx="0" cy="0"/>
          <a:chOff x="0" y="0"/>
          <a:chExt cx="0" cy="0"/>
        </a:xfrm>
      </p:grpSpPr>
      <p:sp>
        <p:nvSpPr>
          <p:cNvPr id="882" name="Google Shape;882;p140"/>
          <p:cNvSpPr/>
          <p:nvPr/>
        </p:nvSpPr>
        <p:spPr>
          <a:xfrm>
            <a:off x="0" y="0"/>
            <a:ext cx="4578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140"/>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884" name="Google Shape;884;p140"/>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885" name="Google Shape;885;p140"/>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886" name="Google Shape;886;p140"/>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887" name="Google Shape;887;p140"/>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888" name="Google Shape;888;p140"/>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2 1">
  <p:cSld name="TITLE_AND_BODY_1_4_2_1">
    <p:spTree>
      <p:nvGrpSpPr>
        <p:cNvPr id="889" name="Shape 889"/>
        <p:cNvGrpSpPr/>
        <p:nvPr/>
      </p:nvGrpSpPr>
      <p:grpSpPr>
        <a:xfrm>
          <a:off x="0" y="0"/>
          <a:ext cx="0" cy="0"/>
          <a:chOff x="0" y="0"/>
          <a:chExt cx="0" cy="0"/>
        </a:xfrm>
      </p:grpSpPr>
      <p:sp>
        <p:nvSpPr>
          <p:cNvPr id="890" name="Google Shape;890;p141"/>
          <p:cNvSpPr/>
          <p:nvPr/>
        </p:nvSpPr>
        <p:spPr>
          <a:xfrm>
            <a:off x="0" y="0"/>
            <a:ext cx="4578000" cy="5143500"/>
          </a:xfrm>
          <a:prstGeom prst="rect">
            <a:avLst/>
          </a:prstGeom>
          <a:solidFill>
            <a:srgbClr val="F9BA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141"/>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FFFFFF"/>
                </a:solidFill>
              </a:rPr>
              <a:t>‹#›</a:t>
            </a:fld>
            <a:r>
              <a:rPr lang="en" sz="800">
                <a:solidFill>
                  <a:srgbClr val="FFFFFF"/>
                </a:solidFill>
              </a:rPr>
              <a:t>  </a:t>
            </a:r>
            <a:r>
              <a:rPr lang="en" sz="800">
                <a:solidFill>
                  <a:srgbClr val="FFFFFF"/>
                </a:solidFill>
                <a:latin typeface="Roboto"/>
                <a:ea typeface="Roboto"/>
                <a:cs typeface="Roboto"/>
                <a:sym typeface="Roboto"/>
              </a:rPr>
              <a:t>|  © 2021 Geotab Inc. All Rights Reserved</a:t>
            </a:r>
            <a:endParaRPr sz="800">
              <a:solidFill>
                <a:srgbClr val="FFFFFF"/>
              </a:solidFill>
            </a:endParaRPr>
          </a:p>
        </p:txBody>
      </p:sp>
      <p:sp>
        <p:nvSpPr>
          <p:cNvPr id="892" name="Google Shape;892;p141"/>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893" name="Google Shape;893;p141"/>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894" name="Google Shape;894;p141"/>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895" name="Google Shape;895;p141"/>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896" name="Google Shape;896;p141"/>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2 1 1">
  <p:cSld name="TITLE_AND_BODY_1_4_2_1_1">
    <p:spTree>
      <p:nvGrpSpPr>
        <p:cNvPr id="897" name="Shape 897"/>
        <p:cNvGrpSpPr/>
        <p:nvPr/>
      </p:nvGrpSpPr>
      <p:grpSpPr>
        <a:xfrm>
          <a:off x="0" y="0"/>
          <a:ext cx="0" cy="0"/>
          <a:chOff x="0" y="0"/>
          <a:chExt cx="0" cy="0"/>
        </a:xfrm>
      </p:grpSpPr>
      <p:sp>
        <p:nvSpPr>
          <p:cNvPr id="898" name="Google Shape;898;p142"/>
          <p:cNvSpPr/>
          <p:nvPr/>
        </p:nvSpPr>
        <p:spPr>
          <a:xfrm>
            <a:off x="0" y="0"/>
            <a:ext cx="4578000" cy="5143500"/>
          </a:xfrm>
          <a:prstGeom prst="rect">
            <a:avLst/>
          </a:prstGeom>
          <a:solidFill>
            <a:srgbClr val="3785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142"/>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900" name="Google Shape;900;p142"/>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901" name="Google Shape;901;p142"/>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902" name="Google Shape;902;p142"/>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903" name="Google Shape;903;p142"/>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2 1 1 1">
  <p:cSld name="TITLE_AND_BODY_1_4_2_1_1_1">
    <p:spTree>
      <p:nvGrpSpPr>
        <p:cNvPr id="904" name="Shape 904"/>
        <p:cNvGrpSpPr/>
        <p:nvPr/>
      </p:nvGrpSpPr>
      <p:grpSpPr>
        <a:xfrm>
          <a:off x="0" y="0"/>
          <a:ext cx="0" cy="0"/>
          <a:chOff x="0" y="0"/>
          <a:chExt cx="0" cy="0"/>
        </a:xfrm>
      </p:grpSpPr>
      <p:sp>
        <p:nvSpPr>
          <p:cNvPr id="905" name="Google Shape;905;p143"/>
          <p:cNvSpPr/>
          <p:nvPr/>
        </p:nvSpPr>
        <p:spPr>
          <a:xfrm>
            <a:off x="0" y="0"/>
            <a:ext cx="4578000" cy="5143500"/>
          </a:xfrm>
          <a:prstGeom prst="rect">
            <a:avLst/>
          </a:prstGeom>
          <a:solidFill>
            <a:srgbClr val="FE4A3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143"/>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907" name="Google Shape;907;p143"/>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908" name="Google Shape;908;p143"/>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909" name="Google Shape;909;p143"/>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910" name="Google Shape;910;p143"/>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911" name="Google Shape;911;p143"/>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2 1 1 1 1">
  <p:cSld name="TITLE_AND_BODY_1_4_2_1_1_1_1">
    <p:spTree>
      <p:nvGrpSpPr>
        <p:cNvPr id="912" name="Shape 912"/>
        <p:cNvGrpSpPr/>
        <p:nvPr/>
      </p:nvGrpSpPr>
      <p:grpSpPr>
        <a:xfrm>
          <a:off x="0" y="0"/>
          <a:ext cx="0" cy="0"/>
          <a:chOff x="0" y="0"/>
          <a:chExt cx="0" cy="0"/>
        </a:xfrm>
      </p:grpSpPr>
      <p:sp>
        <p:nvSpPr>
          <p:cNvPr id="913" name="Google Shape;913;p144"/>
          <p:cNvSpPr/>
          <p:nvPr/>
        </p:nvSpPr>
        <p:spPr>
          <a:xfrm>
            <a:off x="0" y="0"/>
            <a:ext cx="4578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44"/>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915" name="Google Shape;915;p144"/>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916" name="Google Shape;916;p144"/>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917" name="Google Shape;917;p144"/>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918" name="Google Shape;918;p144"/>
          <p:cNvSpPr txBox="1"/>
          <p:nvPr>
            <p:ph type="title"/>
          </p:nvPr>
        </p:nvSpPr>
        <p:spPr>
          <a:xfrm>
            <a:off x="311700" y="155902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919" name="Google Shape;919;p144"/>
          <p:cNvSpPr txBox="1"/>
          <p:nvPr>
            <p:ph idx="4" type="title"/>
          </p:nvPr>
        </p:nvSpPr>
        <p:spPr>
          <a:xfrm>
            <a:off x="311700" y="2427875"/>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1600"/>
              <a:buNone/>
              <a:defRPr b="0" sz="1600">
                <a:solidFill>
                  <a:srgbClr val="FFFFFF"/>
                </a:solidFill>
              </a:defRPr>
            </a:lvl1pPr>
            <a:lvl2pPr lvl="1">
              <a:spcBef>
                <a:spcPts val="0"/>
              </a:spcBef>
              <a:spcAft>
                <a:spcPts val="0"/>
              </a:spcAft>
              <a:buClr>
                <a:srgbClr val="FFFFFF"/>
              </a:buClr>
              <a:buSzPts val="1600"/>
              <a:buNone/>
              <a:defRPr b="0" sz="1600">
                <a:solidFill>
                  <a:srgbClr val="FFFFFF"/>
                </a:solidFill>
              </a:defRPr>
            </a:lvl2pPr>
            <a:lvl3pPr lvl="2">
              <a:spcBef>
                <a:spcPts val="0"/>
              </a:spcBef>
              <a:spcAft>
                <a:spcPts val="0"/>
              </a:spcAft>
              <a:buClr>
                <a:srgbClr val="FFFFFF"/>
              </a:buClr>
              <a:buSzPts val="1600"/>
              <a:buNone/>
              <a:defRPr b="0" sz="1600">
                <a:solidFill>
                  <a:srgbClr val="FFFFFF"/>
                </a:solidFill>
              </a:defRPr>
            </a:lvl3pPr>
            <a:lvl4pPr lvl="3">
              <a:spcBef>
                <a:spcPts val="0"/>
              </a:spcBef>
              <a:spcAft>
                <a:spcPts val="0"/>
              </a:spcAft>
              <a:buClr>
                <a:srgbClr val="FFFFFF"/>
              </a:buClr>
              <a:buSzPts val="1600"/>
              <a:buNone/>
              <a:defRPr b="0" sz="1600">
                <a:solidFill>
                  <a:srgbClr val="FFFFFF"/>
                </a:solidFill>
              </a:defRPr>
            </a:lvl4pPr>
            <a:lvl5pPr lvl="4">
              <a:spcBef>
                <a:spcPts val="0"/>
              </a:spcBef>
              <a:spcAft>
                <a:spcPts val="0"/>
              </a:spcAft>
              <a:buClr>
                <a:srgbClr val="FFFFFF"/>
              </a:buClr>
              <a:buSzPts val="1600"/>
              <a:buNone/>
              <a:defRPr b="0" sz="1600">
                <a:solidFill>
                  <a:srgbClr val="FFFFFF"/>
                </a:solidFill>
              </a:defRPr>
            </a:lvl5pPr>
            <a:lvl6pPr lvl="5">
              <a:spcBef>
                <a:spcPts val="0"/>
              </a:spcBef>
              <a:spcAft>
                <a:spcPts val="0"/>
              </a:spcAft>
              <a:buClr>
                <a:srgbClr val="FFFFFF"/>
              </a:buClr>
              <a:buSzPts val="1600"/>
              <a:buNone/>
              <a:defRPr b="0" sz="1600">
                <a:solidFill>
                  <a:srgbClr val="FFFFFF"/>
                </a:solidFill>
              </a:defRPr>
            </a:lvl6pPr>
            <a:lvl7pPr lvl="6">
              <a:spcBef>
                <a:spcPts val="0"/>
              </a:spcBef>
              <a:spcAft>
                <a:spcPts val="0"/>
              </a:spcAft>
              <a:buClr>
                <a:srgbClr val="FFFFFF"/>
              </a:buClr>
              <a:buSzPts val="1600"/>
              <a:buNone/>
              <a:defRPr b="0" sz="1600">
                <a:solidFill>
                  <a:srgbClr val="FFFFFF"/>
                </a:solidFill>
              </a:defRPr>
            </a:lvl7pPr>
            <a:lvl8pPr lvl="7">
              <a:spcBef>
                <a:spcPts val="0"/>
              </a:spcBef>
              <a:spcAft>
                <a:spcPts val="0"/>
              </a:spcAft>
              <a:buClr>
                <a:srgbClr val="FFFFFF"/>
              </a:buClr>
              <a:buSzPts val="1600"/>
              <a:buNone/>
              <a:defRPr b="0" sz="1600">
                <a:solidFill>
                  <a:srgbClr val="FFFFFF"/>
                </a:solidFill>
              </a:defRPr>
            </a:lvl8pPr>
            <a:lvl9pPr lvl="8">
              <a:spcBef>
                <a:spcPts val="0"/>
              </a:spcBef>
              <a:spcAft>
                <a:spcPts val="0"/>
              </a:spcAft>
              <a:buClr>
                <a:srgbClr val="FFFFFF"/>
              </a:buClr>
              <a:buSzPts val="1600"/>
              <a:buNone/>
              <a:defRPr b="0" sz="1600">
                <a:solidFill>
                  <a:srgbClr val="FFFFFF"/>
                </a:solidFill>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920" name="Shape 920"/>
        <p:cNvGrpSpPr/>
        <p:nvPr/>
      </p:nvGrpSpPr>
      <p:grpSpPr>
        <a:xfrm>
          <a:off x="0" y="0"/>
          <a:ext cx="0" cy="0"/>
          <a:chOff x="0" y="0"/>
          <a:chExt cx="0" cy="0"/>
        </a:xfrm>
      </p:grpSpPr>
      <p:sp>
        <p:nvSpPr>
          <p:cNvPr id="921" name="Google Shape;921;p14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22" name="Google Shape;922;p145"/>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quote">
  <p:cSld name="TITLE_ONLY_1_1_1_1">
    <p:bg>
      <p:bgPr>
        <a:solidFill>
          <a:schemeClr val="dk2"/>
        </a:solidFill>
      </p:bgPr>
    </p:bg>
    <p:spTree>
      <p:nvGrpSpPr>
        <p:cNvPr id="923" name="Shape 923"/>
        <p:cNvGrpSpPr/>
        <p:nvPr/>
      </p:nvGrpSpPr>
      <p:grpSpPr>
        <a:xfrm>
          <a:off x="0" y="0"/>
          <a:ext cx="0" cy="0"/>
          <a:chOff x="0" y="0"/>
          <a:chExt cx="0" cy="0"/>
        </a:xfrm>
      </p:grpSpPr>
      <p:sp>
        <p:nvSpPr>
          <p:cNvPr id="924" name="Google Shape;924;p146"/>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146"/>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926" name="Google Shape;926;p146"/>
          <p:cNvSpPr/>
          <p:nvPr/>
        </p:nvSpPr>
        <p:spPr>
          <a:xfrm>
            <a:off x="0" y="669725"/>
            <a:ext cx="5399100" cy="380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146"/>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928" name="Google Shape;928;p146"/>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pic>
        <p:nvPicPr>
          <p:cNvPr id="929" name="Google Shape;929;p146"/>
          <p:cNvPicPr preferRelativeResize="0"/>
          <p:nvPr/>
        </p:nvPicPr>
        <p:blipFill>
          <a:blip r:embed="rId2">
            <a:alphaModFix/>
          </a:blip>
          <a:stretch>
            <a:fillRect/>
          </a:stretch>
        </p:blipFill>
        <p:spPr>
          <a:xfrm>
            <a:off x="278674" y="814499"/>
            <a:ext cx="717150" cy="717175"/>
          </a:xfrm>
          <a:prstGeom prst="rect">
            <a:avLst/>
          </a:prstGeom>
          <a:noFill/>
          <a:ln>
            <a:noFill/>
          </a:ln>
        </p:spPr>
      </p:pic>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quote 2">
  <p:cSld name="TITLE_ONLY_1_1_1_1_2">
    <p:bg>
      <p:bgPr>
        <a:solidFill>
          <a:schemeClr val="dk2"/>
        </a:solidFill>
      </p:bgPr>
    </p:bg>
    <p:spTree>
      <p:nvGrpSpPr>
        <p:cNvPr id="930" name="Shape 930"/>
        <p:cNvGrpSpPr/>
        <p:nvPr/>
      </p:nvGrpSpPr>
      <p:grpSpPr>
        <a:xfrm>
          <a:off x="0" y="0"/>
          <a:ext cx="0" cy="0"/>
          <a:chOff x="0" y="0"/>
          <a:chExt cx="0" cy="0"/>
        </a:xfrm>
      </p:grpSpPr>
      <p:sp>
        <p:nvSpPr>
          <p:cNvPr id="931" name="Google Shape;931;p147"/>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147"/>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933" name="Google Shape;933;p147"/>
          <p:cNvSpPr/>
          <p:nvPr/>
        </p:nvSpPr>
        <p:spPr>
          <a:xfrm>
            <a:off x="0" y="669725"/>
            <a:ext cx="5399100" cy="380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147"/>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935" name="Google Shape;935;p147"/>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cityscape with pillars)">
  <p:cSld name="CUSTOM_1">
    <p:spTree>
      <p:nvGrpSpPr>
        <p:cNvPr id="936" name="Shape 936"/>
        <p:cNvGrpSpPr/>
        <p:nvPr/>
      </p:nvGrpSpPr>
      <p:grpSpPr>
        <a:xfrm>
          <a:off x="0" y="0"/>
          <a:ext cx="0" cy="0"/>
          <a:chOff x="0" y="0"/>
          <a:chExt cx="0" cy="0"/>
        </a:xfrm>
      </p:grpSpPr>
      <p:pic>
        <p:nvPicPr>
          <p:cNvPr id="937" name="Google Shape;937;p148"/>
          <p:cNvPicPr preferRelativeResize="0"/>
          <p:nvPr/>
        </p:nvPicPr>
        <p:blipFill>
          <a:blip r:embed="rId2">
            <a:alphaModFix/>
          </a:blip>
          <a:stretch>
            <a:fillRect/>
          </a:stretch>
        </p:blipFill>
        <p:spPr>
          <a:xfrm>
            <a:off x="0" y="0"/>
            <a:ext cx="9143997" cy="5147958"/>
          </a:xfrm>
          <a:prstGeom prst="rect">
            <a:avLst/>
          </a:prstGeom>
          <a:noFill/>
          <a:ln>
            <a:noFill/>
          </a:ln>
        </p:spPr>
      </p:pic>
      <p:sp>
        <p:nvSpPr>
          <p:cNvPr id="938" name="Google Shape;938;p148"/>
          <p:cNvSpPr txBox="1"/>
          <p:nvPr>
            <p:ph type="title"/>
          </p:nvPr>
        </p:nvSpPr>
        <p:spPr>
          <a:xfrm>
            <a:off x="311700" y="3415675"/>
            <a:ext cx="35361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39" name="Google Shape;939;p148"/>
          <p:cNvSpPr txBox="1"/>
          <p:nvPr>
            <p:ph idx="1" type="body"/>
          </p:nvPr>
        </p:nvSpPr>
        <p:spPr>
          <a:xfrm>
            <a:off x="4177625" y="2701325"/>
            <a:ext cx="4554600" cy="2057400"/>
          </a:xfrm>
          <a:prstGeom prst="rect">
            <a:avLst/>
          </a:prstGeom>
        </p:spPr>
        <p:txBody>
          <a:bodyPr anchorCtr="0" anchor="ctr" bIns="91425" lIns="91425" spcFirstLastPara="1" rIns="91425" wrap="square" tIns="91425">
            <a:noAutofit/>
          </a:bodyPr>
          <a:lstStyle>
            <a:lvl1pPr indent="-298450" lvl="0" marL="457200">
              <a:lnSpc>
                <a:spcPct val="110000"/>
              </a:lnSpc>
              <a:spcBef>
                <a:spcPts val="0"/>
              </a:spcBef>
              <a:spcAft>
                <a:spcPts val="0"/>
              </a:spcAft>
              <a:buSzPts val="1100"/>
              <a:buChar char="●"/>
              <a:defRPr sz="1100"/>
            </a:lvl1pPr>
            <a:lvl2pPr indent="-273050" lvl="1" marL="914400">
              <a:lnSpc>
                <a:spcPct val="110000"/>
              </a:lnSpc>
              <a:spcBef>
                <a:spcPts val="500"/>
              </a:spcBef>
              <a:spcAft>
                <a:spcPts val="0"/>
              </a:spcAft>
              <a:buSzPts val="700"/>
              <a:buChar char="○"/>
              <a:defRPr sz="700"/>
            </a:lvl2pPr>
            <a:lvl3pPr indent="-273050" lvl="2" marL="1371600">
              <a:lnSpc>
                <a:spcPct val="110000"/>
              </a:lnSpc>
              <a:spcBef>
                <a:spcPts val="500"/>
              </a:spcBef>
              <a:spcAft>
                <a:spcPts val="0"/>
              </a:spcAft>
              <a:buSzPts val="700"/>
              <a:buChar char="■"/>
              <a:defRPr sz="700"/>
            </a:lvl3pPr>
            <a:lvl4pPr indent="-273050" lvl="3" marL="1828800">
              <a:lnSpc>
                <a:spcPct val="110000"/>
              </a:lnSpc>
              <a:spcBef>
                <a:spcPts val="500"/>
              </a:spcBef>
              <a:spcAft>
                <a:spcPts val="0"/>
              </a:spcAft>
              <a:buSzPts val="700"/>
              <a:buChar char="●"/>
              <a:defRPr sz="700"/>
            </a:lvl4pPr>
            <a:lvl5pPr indent="-273050" lvl="4" marL="2286000">
              <a:lnSpc>
                <a:spcPct val="110000"/>
              </a:lnSpc>
              <a:spcBef>
                <a:spcPts val="500"/>
              </a:spcBef>
              <a:spcAft>
                <a:spcPts val="0"/>
              </a:spcAft>
              <a:buSzPts val="700"/>
              <a:buChar char="○"/>
              <a:defRPr sz="700"/>
            </a:lvl5pPr>
            <a:lvl6pPr indent="-273050" lvl="5" marL="2743200">
              <a:lnSpc>
                <a:spcPct val="110000"/>
              </a:lnSpc>
              <a:spcBef>
                <a:spcPts val="500"/>
              </a:spcBef>
              <a:spcAft>
                <a:spcPts val="0"/>
              </a:spcAft>
              <a:buSzPts val="700"/>
              <a:buChar char="■"/>
              <a:defRPr sz="700"/>
            </a:lvl6pPr>
            <a:lvl7pPr indent="-273050" lvl="6" marL="3200400">
              <a:lnSpc>
                <a:spcPct val="110000"/>
              </a:lnSpc>
              <a:spcBef>
                <a:spcPts val="500"/>
              </a:spcBef>
              <a:spcAft>
                <a:spcPts val="0"/>
              </a:spcAft>
              <a:buSzPts val="700"/>
              <a:buChar char="●"/>
              <a:defRPr sz="700"/>
            </a:lvl7pPr>
            <a:lvl8pPr indent="-273050" lvl="7" marL="3657600">
              <a:lnSpc>
                <a:spcPct val="110000"/>
              </a:lnSpc>
              <a:spcBef>
                <a:spcPts val="500"/>
              </a:spcBef>
              <a:spcAft>
                <a:spcPts val="0"/>
              </a:spcAft>
              <a:buSzPts val="700"/>
              <a:buChar char="○"/>
              <a:defRPr sz="700"/>
            </a:lvl8pPr>
            <a:lvl9pPr indent="-273050" lvl="8" marL="4114800">
              <a:lnSpc>
                <a:spcPct val="110000"/>
              </a:lnSpc>
              <a:spcBef>
                <a:spcPts val="500"/>
              </a:spcBef>
              <a:spcAft>
                <a:spcPts val="500"/>
              </a:spcAft>
              <a:buSzPts val="700"/>
              <a:buChar char="■"/>
              <a:defRPr sz="700"/>
            </a:lvl9pPr>
          </a:lstStyle>
          <a:p/>
        </p:txBody>
      </p:sp>
      <p:sp>
        <p:nvSpPr>
          <p:cNvPr id="940" name="Google Shape;940;p148"/>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cityscape with pillars) 1">
  <p:cSld name="CUSTOM_1_1">
    <p:spTree>
      <p:nvGrpSpPr>
        <p:cNvPr id="941" name="Shape 941"/>
        <p:cNvGrpSpPr/>
        <p:nvPr/>
      </p:nvGrpSpPr>
      <p:grpSpPr>
        <a:xfrm>
          <a:off x="0" y="0"/>
          <a:ext cx="0" cy="0"/>
          <a:chOff x="0" y="0"/>
          <a:chExt cx="0" cy="0"/>
        </a:xfrm>
      </p:grpSpPr>
      <p:pic>
        <p:nvPicPr>
          <p:cNvPr id="942" name="Google Shape;942;p149"/>
          <p:cNvPicPr preferRelativeResize="0"/>
          <p:nvPr/>
        </p:nvPicPr>
        <p:blipFill>
          <a:blip r:embed="rId2">
            <a:alphaModFix/>
          </a:blip>
          <a:stretch>
            <a:fillRect/>
          </a:stretch>
        </p:blipFill>
        <p:spPr>
          <a:xfrm>
            <a:off x="0" y="0"/>
            <a:ext cx="9143997" cy="5147958"/>
          </a:xfrm>
          <a:prstGeom prst="rect">
            <a:avLst/>
          </a:prstGeom>
          <a:noFill/>
          <a:ln>
            <a:noFill/>
          </a:ln>
        </p:spPr>
      </p:pic>
      <p:sp>
        <p:nvSpPr>
          <p:cNvPr id="943" name="Google Shape;943;p149"/>
          <p:cNvSpPr txBox="1"/>
          <p:nvPr>
            <p:ph type="title"/>
          </p:nvPr>
        </p:nvSpPr>
        <p:spPr>
          <a:xfrm>
            <a:off x="311700" y="550650"/>
            <a:ext cx="7328400" cy="572700"/>
          </a:xfrm>
          <a:prstGeom prst="rect">
            <a:avLst/>
          </a:prstGeom>
        </p:spPr>
        <p:txBody>
          <a:bodyPr anchorCtr="0" anchor="ctr" bIns="91425" lIns="91425" spcFirstLastPara="1" rIns="91425" wrap="square" tIns="91425">
            <a:norm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44" name="Google Shape;944;p149"/>
          <p:cNvSpPr txBox="1"/>
          <p:nvPr>
            <p:ph idx="1" type="body"/>
          </p:nvPr>
        </p:nvSpPr>
        <p:spPr>
          <a:xfrm>
            <a:off x="4819000" y="2701325"/>
            <a:ext cx="3770400" cy="2057400"/>
          </a:xfrm>
          <a:prstGeom prst="rect">
            <a:avLst/>
          </a:prstGeom>
        </p:spPr>
        <p:txBody>
          <a:bodyPr anchorCtr="0" anchor="t" bIns="91425" lIns="91425" spcFirstLastPara="1" rIns="91425" wrap="square" tIns="91425">
            <a:noAutofit/>
          </a:bodyPr>
          <a:lstStyle>
            <a:lvl1pPr indent="-298450" lvl="0" marL="457200">
              <a:lnSpc>
                <a:spcPct val="100000"/>
              </a:lnSpc>
              <a:spcBef>
                <a:spcPts val="0"/>
              </a:spcBef>
              <a:spcAft>
                <a:spcPts val="0"/>
              </a:spcAft>
              <a:buSzPts val="1100"/>
              <a:buChar char="●"/>
              <a:defRPr sz="1100"/>
            </a:lvl1pPr>
            <a:lvl2pPr indent="-273050" lvl="1" marL="914400">
              <a:lnSpc>
                <a:spcPct val="100000"/>
              </a:lnSpc>
              <a:spcBef>
                <a:spcPts val="400"/>
              </a:spcBef>
              <a:spcAft>
                <a:spcPts val="0"/>
              </a:spcAft>
              <a:buSzPts val="700"/>
              <a:buChar char="○"/>
              <a:defRPr sz="700"/>
            </a:lvl2pPr>
            <a:lvl3pPr indent="-273050" lvl="2" marL="1371600">
              <a:lnSpc>
                <a:spcPct val="100000"/>
              </a:lnSpc>
              <a:spcBef>
                <a:spcPts val="400"/>
              </a:spcBef>
              <a:spcAft>
                <a:spcPts val="0"/>
              </a:spcAft>
              <a:buSzPts val="700"/>
              <a:buChar char="■"/>
              <a:defRPr sz="700"/>
            </a:lvl3pPr>
            <a:lvl4pPr indent="-273050" lvl="3" marL="1828800">
              <a:lnSpc>
                <a:spcPct val="100000"/>
              </a:lnSpc>
              <a:spcBef>
                <a:spcPts val="400"/>
              </a:spcBef>
              <a:spcAft>
                <a:spcPts val="0"/>
              </a:spcAft>
              <a:buSzPts val="700"/>
              <a:buChar char="●"/>
              <a:defRPr sz="700"/>
            </a:lvl4pPr>
            <a:lvl5pPr indent="-273050" lvl="4" marL="2286000">
              <a:lnSpc>
                <a:spcPct val="100000"/>
              </a:lnSpc>
              <a:spcBef>
                <a:spcPts val="400"/>
              </a:spcBef>
              <a:spcAft>
                <a:spcPts val="0"/>
              </a:spcAft>
              <a:buSzPts val="700"/>
              <a:buChar char="○"/>
              <a:defRPr sz="700"/>
            </a:lvl5pPr>
            <a:lvl6pPr indent="-273050" lvl="5" marL="2743200">
              <a:lnSpc>
                <a:spcPct val="100000"/>
              </a:lnSpc>
              <a:spcBef>
                <a:spcPts val="400"/>
              </a:spcBef>
              <a:spcAft>
                <a:spcPts val="0"/>
              </a:spcAft>
              <a:buSzPts val="700"/>
              <a:buChar char="■"/>
              <a:defRPr sz="700"/>
            </a:lvl6pPr>
            <a:lvl7pPr indent="-273050" lvl="6" marL="3200400">
              <a:lnSpc>
                <a:spcPct val="100000"/>
              </a:lnSpc>
              <a:spcBef>
                <a:spcPts val="400"/>
              </a:spcBef>
              <a:spcAft>
                <a:spcPts val="0"/>
              </a:spcAft>
              <a:buSzPts val="700"/>
              <a:buChar char="●"/>
              <a:defRPr sz="700"/>
            </a:lvl7pPr>
            <a:lvl8pPr indent="-273050" lvl="7" marL="3657600">
              <a:lnSpc>
                <a:spcPct val="100000"/>
              </a:lnSpc>
              <a:spcBef>
                <a:spcPts val="400"/>
              </a:spcBef>
              <a:spcAft>
                <a:spcPts val="0"/>
              </a:spcAft>
              <a:buSzPts val="700"/>
              <a:buChar char="○"/>
              <a:defRPr sz="700"/>
            </a:lvl8pPr>
            <a:lvl9pPr indent="-273050" lvl="8" marL="4114800">
              <a:lnSpc>
                <a:spcPct val="100000"/>
              </a:lnSpc>
              <a:spcBef>
                <a:spcPts val="400"/>
              </a:spcBef>
              <a:spcAft>
                <a:spcPts val="400"/>
              </a:spcAft>
              <a:buSzPts val="700"/>
              <a:buChar char="■"/>
              <a:defRPr sz="700"/>
            </a:lvl9pPr>
          </a:lstStyle>
          <a:p/>
        </p:txBody>
      </p:sp>
      <p:sp>
        <p:nvSpPr>
          <p:cNvPr id="945" name="Google Shape;945;p149"/>
          <p:cNvSpPr txBox="1"/>
          <p:nvPr>
            <p:ph idx="2" type="body"/>
          </p:nvPr>
        </p:nvSpPr>
        <p:spPr>
          <a:xfrm>
            <a:off x="311700" y="2701325"/>
            <a:ext cx="3770400" cy="2057400"/>
          </a:xfrm>
          <a:prstGeom prst="rect">
            <a:avLst/>
          </a:prstGeom>
        </p:spPr>
        <p:txBody>
          <a:bodyPr anchorCtr="0" anchor="t" bIns="91425" lIns="91425" spcFirstLastPara="1" rIns="91425" wrap="square" tIns="91425">
            <a:noAutofit/>
          </a:bodyPr>
          <a:lstStyle>
            <a:lvl1pPr indent="-298450" lvl="0" marL="457200">
              <a:lnSpc>
                <a:spcPct val="100000"/>
              </a:lnSpc>
              <a:spcBef>
                <a:spcPts val="0"/>
              </a:spcBef>
              <a:spcAft>
                <a:spcPts val="0"/>
              </a:spcAft>
              <a:buSzPts val="1100"/>
              <a:buChar char="●"/>
              <a:defRPr sz="1100"/>
            </a:lvl1pPr>
            <a:lvl2pPr indent="-273050" lvl="1" marL="914400">
              <a:lnSpc>
                <a:spcPct val="100000"/>
              </a:lnSpc>
              <a:spcBef>
                <a:spcPts val="400"/>
              </a:spcBef>
              <a:spcAft>
                <a:spcPts val="0"/>
              </a:spcAft>
              <a:buSzPts val="700"/>
              <a:buChar char="○"/>
              <a:defRPr sz="700"/>
            </a:lvl2pPr>
            <a:lvl3pPr indent="-273050" lvl="2" marL="1371600">
              <a:lnSpc>
                <a:spcPct val="100000"/>
              </a:lnSpc>
              <a:spcBef>
                <a:spcPts val="400"/>
              </a:spcBef>
              <a:spcAft>
                <a:spcPts val="0"/>
              </a:spcAft>
              <a:buSzPts val="700"/>
              <a:buChar char="■"/>
              <a:defRPr sz="700"/>
            </a:lvl3pPr>
            <a:lvl4pPr indent="-273050" lvl="3" marL="1828800">
              <a:lnSpc>
                <a:spcPct val="100000"/>
              </a:lnSpc>
              <a:spcBef>
                <a:spcPts val="400"/>
              </a:spcBef>
              <a:spcAft>
                <a:spcPts val="0"/>
              </a:spcAft>
              <a:buSzPts val="700"/>
              <a:buChar char="●"/>
              <a:defRPr sz="700"/>
            </a:lvl4pPr>
            <a:lvl5pPr indent="-273050" lvl="4" marL="2286000">
              <a:lnSpc>
                <a:spcPct val="100000"/>
              </a:lnSpc>
              <a:spcBef>
                <a:spcPts val="400"/>
              </a:spcBef>
              <a:spcAft>
                <a:spcPts val="0"/>
              </a:spcAft>
              <a:buSzPts val="700"/>
              <a:buChar char="○"/>
              <a:defRPr sz="700"/>
            </a:lvl5pPr>
            <a:lvl6pPr indent="-273050" lvl="5" marL="2743200">
              <a:lnSpc>
                <a:spcPct val="100000"/>
              </a:lnSpc>
              <a:spcBef>
                <a:spcPts val="400"/>
              </a:spcBef>
              <a:spcAft>
                <a:spcPts val="0"/>
              </a:spcAft>
              <a:buSzPts val="700"/>
              <a:buChar char="■"/>
              <a:defRPr sz="700"/>
            </a:lvl6pPr>
            <a:lvl7pPr indent="-273050" lvl="6" marL="3200400">
              <a:lnSpc>
                <a:spcPct val="100000"/>
              </a:lnSpc>
              <a:spcBef>
                <a:spcPts val="400"/>
              </a:spcBef>
              <a:spcAft>
                <a:spcPts val="0"/>
              </a:spcAft>
              <a:buSzPts val="700"/>
              <a:buChar char="●"/>
              <a:defRPr sz="700"/>
            </a:lvl7pPr>
            <a:lvl8pPr indent="-273050" lvl="7" marL="3657600">
              <a:lnSpc>
                <a:spcPct val="100000"/>
              </a:lnSpc>
              <a:spcBef>
                <a:spcPts val="400"/>
              </a:spcBef>
              <a:spcAft>
                <a:spcPts val="0"/>
              </a:spcAft>
              <a:buSzPts val="700"/>
              <a:buChar char="○"/>
              <a:defRPr sz="700"/>
            </a:lvl8pPr>
            <a:lvl9pPr indent="-273050" lvl="8" marL="4114800">
              <a:lnSpc>
                <a:spcPct val="100000"/>
              </a:lnSpc>
              <a:spcBef>
                <a:spcPts val="400"/>
              </a:spcBef>
              <a:spcAft>
                <a:spcPts val="400"/>
              </a:spcAft>
              <a:buSzPts val="700"/>
              <a:buChar char="■"/>
              <a:defRPr sz="700"/>
            </a:lvl9pPr>
          </a:lstStyle>
          <a:p/>
        </p:txBody>
      </p:sp>
      <p:sp>
        <p:nvSpPr>
          <p:cNvPr id="946" name="Google Shape;946;p149"/>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phone showcase)">
  <p:cSld name="TITLE_AND_BODY_1_3">
    <p:spTree>
      <p:nvGrpSpPr>
        <p:cNvPr id="947" name="Shape 947"/>
        <p:cNvGrpSpPr/>
        <p:nvPr/>
      </p:nvGrpSpPr>
      <p:grpSpPr>
        <a:xfrm>
          <a:off x="0" y="0"/>
          <a:ext cx="0" cy="0"/>
          <a:chOff x="0" y="0"/>
          <a:chExt cx="0" cy="0"/>
        </a:xfrm>
      </p:grpSpPr>
      <p:sp>
        <p:nvSpPr>
          <p:cNvPr id="948" name="Google Shape;948;p150"/>
          <p:cNvSpPr txBox="1"/>
          <p:nvPr>
            <p:ph type="title"/>
          </p:nvPr>
        </p:nvSpPr>
        <p:spPr>
          <a:xfrm>
            <a:off x="311700" y="292625"/>
            <a:ext cx="564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49" name="Google Shape;949;p150"/>
          <p:cNvSpPr txBox="1"/>
          <p:nvPr>
            <p:ph idx="1" type="body"/>
          </p:nvPr>
        </p:nvSpPr>
        <p:spPr>
          <a:xfrm>
            <a:off x="311700" y="1000075"/>
            <a:ext cx="49260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950" name="Google Shape;950;p150"/>
          <p:cNvPicPr preferRelativeResize="0"/>
          <p:nvPr/>
        </p:nvPicPr>
        <p:blipFill rotWithShape="1">
          <a:blip r:embed="rId2">
            <a:alphaModFix/>
          </a:blip>
          <a:srcRect b="0" l="0" r="0" t="0"/>
          <a:stretch/>
        </p:blipFill>
        <p:spPr>
          <a:xfrm>
            <a:off x="8124627" y="4816873"/>
            <a:ext cx="727852" cy="97400"/>
          </a:xfrm>
          <a:prstGeom prst="rect">
            <a:avLst/>
          </a:prstGeom>
          <a:noFill/>
          <a:ln>
            <a:noFill/>
          </a:ln>
        </p:spPr>
      </p:pic>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phone showcase) 1">
  <p:cSld name="TITLE_AND_BODY_1_3_2">
    <p:spTree>
      <p:nvGrpSpPr>
        <p:cNvPr id="951" name="Shape 951"/>
        <p:cNvGrpSpPr/>
        <p:nvPr/>
      </p:nvGrpSpPr>
      <p:grpSpPr>
        <a:xfrm>
          <a:off x="0" y="0"/>
          <a:ext cx="0" cy="0"/>
          <a:chOff x="0" y="0"/>
          <a:chExt cx="0" cy="0"/>
        </a:xfrm>
      </p:grpSpPr>
      <p:sp>
        <p:nvSpPr>
          <p:cNvPr id="952" name="Google Shape;952;p151"/>
          <p:cNvSpPr/>
          <p:nvPr/>
        </p:nvSpPr>
        <p:spPr>
          <a:xfrm>
            <a:off x="6556975" y="7850"/>
            <a:ext cx="25836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51"/>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954" name="Google Shape;954;p151"/>
          <p:cNvSpPr txBox="1"/>
          <p:nvPr>
            <p:ph type="title"/>
          </p:nvPr>
        </p:nvSpPr>
        <p:spPr>
          <a:xfrm>
            <a:off x="311700" y="292625"/>
            <a:ext cx="564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55" name="Google Shape;955;p151"/>
          <p:cNvSpPr txBox="1"/>
          <p:nvPr>
            <p:ph idx="1" type="body"/>
          </p:nvPr>
        </p:nvSpPr>
        <p:spPr>
          <a:xfrm>
            <a:off x="311700" y="1000075"/>
            <a:ext cx="49260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956" name="Google Shape;956;p151"/>
          <p:cNvPicPr preferRelativeResize="0"/>
          <p:nvPr/>
        </p:nvPicPr>
        <p:blipFill rotWithShape="1">
          <a:blip r:embed="rId2">
            <a:alphaModFix/>
          </a:blip>
          <a:srcRect b="0" l="0" r="0" t="0"/>
          <a:stretch/>
        </p:blipFill>
        <p:spPr>
          <a:xfrm>
            <a:off x="8124627" y="4816873"/>
            <a:ext cx="727852" cy="97400"/>
          </a:xfrm>
          <a:prstGeom prst="rect">
            <a:avLst/>
          </a:prstGeom>
          <a:noFill/>
          <a:ln>
            <a:noFill/>
          </a:ln>
        </p:spPr>
      </p:pic>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Image placeholder) 1">
  <p:cSld name="TITLE_AND_BODY_1_3_1">
    <p:spTree>
      <p:nvGrpSpPr>
        <p:cNvPr id="957" name="Shape 957"/>
        <p:cNvGrpSpPr/>
        <p:nvPr/>
      </p:nvGrpSpPr>
      <p:grpSpPr>
        <a:xfrm>
          <a:off x="0" y="0"/>
          <a:ext cx="0" cy="0"/>
          <a:chOff x="0" y="0"/>
          <a:chExt cx="0" cy="0"/>
        </a:xfrm>
      </p:grpSpPr>
      <p:sp>
        <p:nvSpPr>
          <p:cNvPr id="958" name="Google Shape;958;p152"/>
          <p:cNvSpPr/>
          <p:nvPr/>
        </p:nvSpPr>
        <p:spPr>
          <a:xfrm>
            <a:off x="6556975" y="7850"/>
            <a:ext cx="25836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52"/>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960" name="Google Shape;960;p152"/>
          <p:cNvSpPr txBox="1"/>
          <p:nvPr>
            <p:ph type="title"/>
          </p:nvPr>
        </p:nvSpPr>
        <p:spPr>
          <a:xfrm>
            <a:off x="311700" y="292625"/>
            <a:ext cx="564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1" name="Google Shape;961;p152"/>
          <p:cNvSpPr txBox="1"/>
          <p:nvPr>
            <p:ph idx="1" type="body"/>
          </p:nvPr>
        </p:nvSpPr>
        <p:spPr>
          <a:xfrm>
            <a:off x="311700" y="1000075"/>
            <a:ext cx="49260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962" name="Google Shape;962;p152"/>
          <p:cNvPicPr preferRelativeResize="0"/>
          <p:nvPr/>
        </p:nvPicPr>
        <p:blipFill rotWithShape="1">
          <a:blip r:embed="rId2">
            <a:alphaModFix/>
          </a:blip>
          <a:srcRect b="0" l="0" r="0" t="0"/>
          <a:stretch/>
        </p:blipFill>
        <p:spPr>
          <a:xfrm>
            <a:off x="8124627" y="4816873"/>
            <a:ext cx="727852" cy="97400"/>
          </a:xfrm>
          <a:prstGeom prst="rect">
            <a:avLst/>
          </a:prstGeom>
          <a:noFill/>
          <a:ln>
            <a:noFill/>
          </a:ln>
        </p:spPr>
      </p:pic>
      <p:sp>
        <p:nvSpPr>
          <p:cNvPr id="963" name="Google Shape;963;p152"/>
          <p:cNvSpPr/>
          <p:nvPr>
            <p:ph idx="2" type="pic"/>
          </p:nvPr>
        </p:nvSpPr>
        <p:spPr>
          <a:xfrm>
            <a:off x="4594125" y="1000075"/>
            <a:ext cx="3584700" cy="3557100"/>
          </a:xfrm>
          <a:prstGeom prst="roundRect">
            <a:avLst>
              <a:gd fmla="val 2896" name="adj"/>
            </a:avLst>
          </a:prstGeom>
          <a:noFill/>
          <a:ln>
            <a:noFill/>
          </a:ln>
        </p:spPr>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callout 1">
  <p:cSld name="CUSTOM_2_1">
    <p:spTree>
      <p:nvGrpSpPr>
        <p:cNvPr id="964" name="Shape 964"/>
        <p:cNvGrpSpPr/>
        <p:nvPr/>
      </p:nvGrpSpPr>
      <p:grpSpPr>
        <a:xfrm>
          <a:off x="0" y="0"/>
          <a:ext cx="0" cy="0"/>
          <a:chOff x="0" y="0"/>
          <a:chExt cx="0" cy="0"/>
        </a:xfrm>
      </p:grpSpPr>
      <p:pic>
        <p:nvPicPr>
          <p:cNvPr id="965" name="Google Shape;965;p153"/>
          <p:cNvPicPr preferRelativeResize="0"/>
          <p:nvPr/>
        </p:nvPicPr>
        <p:blipFill>
          <a:blip r:embed="rId2">
            <a:alphaModFix/>
          </a:blip>
          <a:stretch>
            <a:fillRect/>
          </a:stretch>
        </p:blipFill>
        <p:spPr>
          <a:xfrm>
            <a:off x="0" y="-4466"/>
            <a:ext cx="9144003" cy="5147966"/>
          </a:xfrm>
          <a:prstGeom prst="rect">
            <a:avLst/>
          </a:prstGeom>
          <a:noFill/>
          <a:ln>
            <a:noFill/>
          </a:ln>
        </p:spPr>
      </p:pic>
      <p:sp>
        <p:nvSpPr>
          <p:cNvPr id="966" name="Google Shape;966;p153"/>
          <p:cNvSpPr txBox="1"/>
          <p:nvPr>
            <p:ph type="title"/>
          </p:nvPr>
        </p:nvSpPr>
        <p:spPr>
          <a:xfrm>
            <a:off x="311700" y="502575"/>
            <a:ext cx="4604100" cy="21201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967" name="Google Shape;967;p153"/>
          <p:cNvSpPr txBox="1"/>
          <p:nvPr>
            <p:ph idx="1" type="subTitle"/>
          </p:nvPr>
        </p:nvSpPr>
        <p:spPr>
          <a:xfrm>
            <a:off x="311800" y="3329550"/>
            <a:ext cx="4604100" cy="1444800"/>
          </a:xfrm>
          <a:prstGeom prst="rect">
            <a:avLst/>
          </a:prstGeom>
        </p:spPr>
        <p:txBody>
          <a:bodyPr anchorCtr="0" anchor="t" bIns="91425" lIns="91425" spcFirstLastPara="1" rIns="91425" wrap="square" tIns="91425">
            <a:noAutofit/>
          </a:bodyPr>
          <a:lstStyle>
            <a:lvl1pPr lvl="0">
              <a:spcBef>
                <a:spcPts val="0"/>
              </a:spcBef>
              <a:spcAft>
                <a:spcPts val="0"/>
              </a:spcAft>
              <a:buClr>
                <a:srgbClr val="FFFFFF"/>
              </a:buClr>
              <a:buSzPts val="1800"/>
              <a:buNone/>
              <a:defRPr>
                <a:solidFill>
                  <a:srgbClr val="FFFFFF"/>
                </a:solidFill>
              </a:defRPr>
            </a:lvl1pPr>
            <a:lvl2pPr lvl="1">
              <a:spcBef>
                <a:spcPts val="500"/>
              </a:spcBef>
              <a:spcAft>
                <a:spcPts val="0"/>
              </a:spcAft>
              <a:buClr>
                <a:srgbClr val="FFFFFF"/>
              </a:buClr>
              <a:buSzPts val="1400"/>
              <a:buNone/>
              <a:defRPr>
                <a:solidFill>
                  <a:srgbClr val="FFFFFF"/>
                </a:solidFill>
              </a:defRPr>
            </a:lvl2pPr>
            <a:lvl3pPr lvl="2">
              <a:spcBef>
                <a:spcPts val="500"/>
              </a:spcBef>
              <a:spcAft>
                <a:spcPts val="0"/>
              </a:spcAft>
              <a:buClr>
                <a:srgbClr val="FFFFFF"/>
              </a:buClr>
              <a:buSzPts val="1400"/>
              <a:buNone/>
              <a:defRPr>
                <a:solidFill>
                  <a:srgbClr val="FFFFFF"/>
                </a:solidFill>
              </a:defRPr>
            </a:lvl3pPr>
            <a:lvl4pPr lvl="3">
              <a:spcBef>
                <a:spcPts val="500"/>
              </a:spcBef>
              <a:spcAft>
                <a:spcPts val="0"/>
              </a:spcAft>
              <a:buClr>
                <a:srgbClr val="FFFFFF"/>
              </a:buClr>
              <a:buSzPts val="1400"/>
              <a:buNone/>
              <a:defRPr>
                <a:solidFill>
                  <a:srgbClr val="FFFFFF"/>
                </a:solidFill>
              </a:defRPr>
            </a:lvl4pPr>
            <a:lvl5pPr lvl="4">
              <a:spcBef>
                <a:spcPts val="500"/>
              </a:spcBef>
              <a:spcAft>
                <a:spcPts val="0"/>
              </a:spcAft>
              <a:buClr>
                <a:srgbClr val="FFFFFF"/>
              </a:buClr>
              <a:buSzPts val="1400"/>
              <a:buNone/>
              <a:defRPr>
                <a:solidFill>
                  <a:srgbClr val="FFFFFF"/>
                </a:solidFill>
              </a:defRPr>
            </a:lvl5pPr>
            <a:lvl6pPr lvl="5">
              <a:spcBef>
                <a:spcPts val="500"/>
              </a:spcBef>
              <a:spcAft>
                <a:spcPts val="0"/>
              </a:spcAft>
              <a:buClr>
                <a:srgbClr val="FFFFFF"/>
              </a:buClr>
              <a:buSzPts val="1400"/>
              <a:buNone/>
              <a:defRPr>
                <a:solidFill>
                  <a:srgbClr val="FFFFFF"/>
                </a:solidFill>
              </a:defRPr>
            </a:lvl6pPr>
            <a:lvl7pPr lvl="6">
              <a:spcBef>
                <a:spcPts val="500"/>
              </a:spcBef>
              <a:spcAft>
                <a:spcPts val="0"/>
              </a:spcAft>
              <a:buClr>
                <a:srgbClr val="FFFFFF"/>
              </a:buClr>
              <a:buSzPts val="1400"/>
              <a:buNone/>
              <a:defRPr>
                <a:solidFill>
                  <a:srgbClr val="FFFFFF"/>
                </a:solidFill>
              </a:defRPr>
            </a:lvl7pPr>
            <a:lvl8pPr lvl="7">
              <a:spcBef>
                <a:spcPts val="500"/>
              </a:spcBef>
              <a:spcAft>
                <a:spcPts val="0"/>
              </a:spcAft>
              <a:buClr>
                <a:srgbClr val="FFFFFF"/>
              </a:buClr>
              <a:buSzPts val="1400"/>
              <a:buNone/>
              <a:defRPr>
                <a:solidFill>
                  <a:srgbClr val="FFFFFF"/>
                </a:solidFill>
              </a:defRPr>
            </a:lvl8pPr>
            <a:lvl9pPr lvl="8">
              <a:spcBef>
                <a:spcPts val="500"/>
              </a:spcBef>
              <a:spcAft>
                <a:spcPts val="500"/>
              </a:spcAft>
              <a:buClr>
                <a:srgbClr val="FFFFFF"/>
              </a:buClr>
              <a:buSzPts val="1400"/>
              <a:buNone/>
              <a:defRPr>
                <a:solidFill>
                  <a:srgbClr val="FFFFFF"/>
                </a:solidFill>
              </a:defRPr>
            </a:lvl9pPr>
          </a:lstStyle>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callout 2">
  <p:cSld name="CUSTOM_3">
    <p:spTree>
      <p:nvGrpSpPr>
        <p:cNvPr id="968" name="Shape 968"/>
        <p:cNvGrpSpPr/>
        <p:nvPr/>
      </p:nvGrpSpPr>
      <p:grpSpPr>
        <a:xfrm>
          <a:off x="0" y="0"/>
          <a:ext cx="0" cy="0"/>
          <a:chOff x="0" y="0"/>
          <a:chExt cx="0" cy="0"/>
        </a:xfrm>
      </p:grpSpPr>
      <p:pic>
        <p:nvPicPr>
          <p:cNvPr id="969" name="Google Shape;969;p154"/>
          <p:cNvPicPr preferRelativeResize="0"/>
          <p:nvPr/>
        </p:nvPicPr>
        <p:blipFill>
          <a:blip r:embed="rId2">
            <a:alphaModFix/>
          </a:blip>
          <a:stretch>
            <a:fillRect/>
          </a:stretch>
        </p:blipFill>
        <p:spPr>
          <a:xfrm>
            <a:off x="-419100" y="-240425"/>
            <a:ext cx="9563100" cy="5383925"/>
          </a:xfrm>
          <a:prstGeom prst="rect">
            <a:avLst/>
          </a:prstGeom>
          <a:noFill/>
          <a:ln>
            <a:noFill/>
          </a:ln>
        </p:spPr>
      </p:pic>
      <p:sp>
        <p:nvSpPr>
          <p:cNvPr id="970" name="Google Shape;970;p154"/>
          <p:cNvSpPr txBox="1"/>
          <p:nvPr>
            <p:ph type="title"/>
          </p:nvPr>
        </p:nvSpPr>
        <p:spPr>
          <a:xfrm>
            <a:off x="311700" y="1161950"/>
            <a:ext cx="4077900" cy="5727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71" name="Google Shape;971;p154"/>
          <p:cNvSpPr txBox="1"/>
          <p:nvPr>
            <p:ph idx="1" type="subTitle"/>
          </p:nvPr>
        </p:nvSpPr>
        <p:spPr>
          <a:xfrm>
            <a:off x="311700" y="1781750"/>
            <a:ext cx="3541500" cy="588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None/>
              <a:defRPr>
                <a:solidFill>
                  <a:schemeClr val="dk2"/>
                </a:solidFill>
              </a:defRPr>
            </a:lvl1pPr>
            <a:lvl2pPr lvl="1">
              <a:spcBef>
                <a:spcPts val="500"/>
              </a:spcBef>
              <a:spcAft>
                <a:spcPts val="0"/>
              </a:spcAft>
              <a:buClr>
                <a:schemeClr val="dk2"/>
              </a:buClr>
              <a:buSzPts val="1400"/>
              <a:buNone/>
              <a:defRPr>
                <a:solidFill>
                  <a:schemeClr val="dk2"/>
                </a:solidFill>
              </a:defRPr>
            </a:lvl2pPr>
            <a:lvl3pPr lvl="2">
              <a:spcBef>
                <a:spcPts val="500"/>
              </a:spcBef>
              <a:spcAft>
                <a:spcPts val="0"/>
              </a:spcAft>
              <a:buClr>
                <a:schemeClr val="dk2"/>
              </a:buClr>
              <a:buSzPts val="1400"/>
              <a:buNone/>
              <a:defRPr>
                <a:solidFill>
                  <a:schemeClr val="dk2"/>
                </a:solidFill>
              </a:defRPr>
            </a:lvl3pPr>
            <a:lvl4pPr lvl="3">
              <a:spcBef>
                <a:spcPts val="500"/>
              </a:spcBef>
              <a:spcAft>
                <a:spcPts val="0"/>
              </a:spcAft>
              <a:buClr>
                <a:schemeClr val="dk2"/>
              </a:buClr>
              <a:buSzPts val="1400"/>
              <a:buNone/>
              <a:defRPr>
                <a:solidFill>
                  <a:schemeClr val="dk2"/>
                </a:solidFill>
              </a:defRPr>
            </a:lvl4pPr>
            <a:lvl5pPr lvl="4">
              <a:spcBef>
                <a:spcPts val="500"/>
              </a:spcBef>
              <a:spcAft>
                <a:spcPts val="0"/>
              </a:spcAft>
              <a:buClr>
                <a:schemeClr val="dk2"/>
              </a:buClr>
              <a:buSzPts val="1400"/>
              <a:buNone/>
              <a:defRPr>
                <a:solidFill>
                  <a:schemeClr val="dk2"/>
                </a:solidFill>
              </a:defRPr>
            </a:lvl5pPr>
            <a:lvl6pPr lvl="5">
              <a:spcBef>
                <a:spcPts val="500"/>
              </a:spcBef>
              <a:spcAft>
                <a:spcPts val="0"/>
              </a:spcAft>
              <a:buClr>
                <a:schemeClr val="dk2"/>
              </a:buClr>
              <a:buSzPts val="1400"/>
              <a:buNone/>
              <a:defRPr>
                <a:solidFill>
                  <a:schemeClr val="dk2"/>
                </a:solidFill>
              </a:defRPr>
            </a:lvl6pPr>
            <a:lvl7pPr lvl="6">
              <a:spcBef>
                <a:spcPts val="500"/>
              </a:spcBef>
              <a:spcAft>
                <a:spcPts val="0"/>
              </a:spcAft>
              <a:buClr>
                <a:schemeClr val="dk2"/>
              </a:buClr>
              <a:buSzPts val="1400"/>
              <a:buNone/>
              <a:defRPr>
                <a:solidFill>
                  <a:schemeClr val="dk2"/>
                </a:solidFill>
              </a:defRPr>
            </a:lvl7pPr>
            <a:lvl8pPr lvl="7">
              <a:spcBef>
                <a:spcPts val="500"/>
              </a:spcBef>
              <a:spcAft>
                <a:spcPts val="0"/>
              </a:spcAft>
              <a:buClr>
                <a:schemeClr val="dk2"/>
              </a:buClr>
              <a:buSzPts val="1400"/>
              <a:buNone/>
              <a:defRPr>
                <a:solidFill>
                  <a:schemeClr val="dk2"/>
                </a:solidFill>
              </a:defRPr>
            </a:lvl8pPr>
            <a:lvl9pPr lvl="8">
              <a:spcBef>
                <a:spcPts val="500"/>
              </a:spcBef>
              <a:spcAft>
                <a:spcPts val="500"/>
              </a:spcAft>
              <a:buClr>
                <a:schemeClr val="dk2"/>
              </a:buClr>
              <a:buSzPts val="1400"/>
              <a:buNone/>
              <a:defRPr>
                <a:solidFill>
                  <a:schemeClr val="dk2"/>
                </a:solidFill>
              </a:defRPr>
            </a:lvl9pPr>
          </a:lstStyle>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
  <p:cSld name="SECTION_HEADER_2">
    <p:spTree>
      <p:nvGrpSpPr>
        <p:cNvPr id="972" name="Shape 972"/>
        <p:cNvGrpSpPr/>
        <p:nvPr/>
      </p:nvGrpSpPr>
      <p:grpSpPr>
        <a:xfrm>
          <a:off x="0" y="0"/>
          <a:ext cx="0" cy="0"/>
          <a:chOff x="0" y="0"/>
          <a:chExt cx="0" cy="0"/>
        </a:xfrm>
      </p:grpSpPr>
      <p:pic>
        <p:nvPicPr>
          <p:cNvPr id="973" name="Google Shape;973;p155"/>
          <p:cNvPicPr preferRelativeResize="0"/>
          <p:nvPr/>
        </p:nvPicPr>
        <p:blipFill rotWithShape="1">
          <a:blip r:embed="rId2">
            <a:alphaModFix/>
          </a:blip>
          <a:srcRect b="13131" l="0" r="0" t="2472"/>
          <a:stretch/>
        </p:blipFill>
        <p:spPr>
          <a:xfrm>
            <a:off x="0" y="0"/>
            <a:ext cx="9144003" cy="5143501"/>
          </a:xfrm>
          <a:prstGeom prst="rect">
            <a:avLst/>
          </a:prstGeom>
          <a:noFill/>
          <a:ln>
            <a:noFill/>
          </a:ln>
        </p:spPr>
      </p:pic>
      <p:sp>
        <p:nvSpPr>
          <p:cNvPr id="974" name="Google Shape;974;p1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75" name="Google Shape;975;p155"/>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155"/>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977" name="Google Shape;977;p155"/>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2">
  <p:cSld name="SECTION_HEADER_1_1_2_1_1_1">
    <p:spTree>
      <p:nvGrpSpPr>
        <p:cNvPr id="978" name="Shape 978"/>
        <p:cNvGrpSpPr/>
        <p:nvPr/>
      </p:nvGrpSpPr>
      <p:grpSpPr>
        <a:xfrm>
          <a:off x="0" y="0"/>
          <a:ext cx="0" cy="0"/>
          <a:chOff x="0" y="0"/>
          <a:chExt cx="0" cy="0"/>
        </a:xfrm>
      </p:grpSpPr>
      <p:pic>
        <p:nvPicPr>
          <p:cNvPr id="979" name="Google Shape;979;p156"/>
          <p:cNvPicPr preferRelativeResize="0"/>
          <p:nvPr/>
        </p:nvPicPr>
        <p:blipFill rotWithShape="1">
          <a:blip r:embed="rId2">
            <a:alphaModFix/>
          </a:blip>
          <a:srcRect b="49" l="0" r="0" t="39"/>
          <a:stretch/>
        </p:blipFill>
        <p:spPr>
          <a:xfrm flipH="1">
            <a:off x="2" y="0"/>
            <a:ext cx="9144003" cy="5143501"/>
          </a:xfrm>
          <a:prstGeom prst="rect">
            <a:avLst/>
          </a:prstGeom>
          <a:noFill/>
          <a:ln>
            <a:noFill/>
          </a:ln>
        </p:spPr>
      </p:pic>
      <p:sp>
        <p:nvSpPr>
          <p:cNvPr id="980" name="Google Shape;980;p1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81" name="Google Shape;981;p156"/>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156"/>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983" name="Google Shape;983;p156"/>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3">
  <p:cSld name="SECTION_HEADER_1_1_1_1_1_1_1_1">
    <p:spTree>
      <p:nvGrpSpPr>
        <p:cNvPr id="984" name="Shape 984"/>
        <p:cNvGrpSpPr/>
        <p:nvPr/>
      </p:nvGrpSpPr>
      <p:grpSpPr>
        <a:xfrm>
          <a:off x="0" y="0"/>
          <a:ext cx="0" cy="0"/>
          <a:chOff x="0" y="0"/>
          <a:chExt cx="0" cy="0"/>
        </a:xfrm>
      </p:grpSpPr>
      <p:pic>
        <p:nvPicPr>
          <p:cNvPr id="985" name="Google Shape;985;p157"/>
          <p:cNvPicPr preferRelativeResize="0"/>
          <p:nvPr/>
        </p:nvPicPr>
        <p:blipFill rotWithShape="1">
          <a:blip r:embed="rId2">
            <a:alphaModFix/>
          </a:blip>
          <a:srcRect b="79" l="0" r="0" t="89"/>
          <a:stretch/>
        </p:blipFill>
        <p:spPr>
          <a:xfrm flipH="1">
            <a:off x="0" y="0"/>
            <a:ext cx="9144003" cy="5143502"/>
          </a:xfrm>
          <a:prstGeom prst="rect">
            <a:avLst/>
          </a:prstGeom>
          <a:noFill/>
          <a:ln>
            <a:noFill/>
          </a:ln>
        </p:spPr>
      </p:pic>
      <p:sp>
        <p:nvSpPr>
          <p:cNvPr id="986" name="Google Shape;986;p1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87" name="Google Shape;987;p157"/>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157"/>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989" name="Google Shape;989;p157"/>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4">
  <p:cSld name="SECTION_HEADER_1_1_1_1_2_1_1">
    <p:spTree>
      <p:nvGrpSpPr>
        <p:cNvPr id="990" name="Shape 990"/>
        <p:cNvGrpSpPr/>
        <p:nvPr/>
      </p:nvGrpSpPr>
      <p:grpSpPr>
        <a:xfrm>
          <a:off x="0" y="0"/>
          <a:ext cx="0" cy="0"/>
          <a:chOff x="0" y="0"/>
          <a:chExt cx="0" cy="0"/>
        </a:xfrm>
      </p:grpSpPr>
      <p:pic>
        <p:nvPicPr>
          <p:cNvPr id="991" name="Google Shape;991;p158"/>
          <p:cNvPicPr preferRelativeResize="0"/>
          <p:nvPr/>
        </p:nvPicPr>
        <p:blipFill rotWithShape="1">
          <a:blip r:embed="rId2">
            <a:alphaModFix/>
          </a:blip>
          <a:srcRect b="49" l="0" r="0" t="39"/>
          <a:stretch/>
        </p:blipFill>
        <p:spPr>
          <a:xfrm flipH="1">
            <a:off x="0" y="0"/>
            <a:ext cx="9144003" cy="5143501"/>
          </a:xfrm>
          <a:prstGeom prst="rect">
            <a:avLst/>
          </a:prstGeom>
          <a:noFill/>
          <a:ln>
            <a:noFill/>
          </a:ln>
        </p:spPr>
      </p:pic>
      <p:sp>
        <p:nvSpPr>
          <p:cNvPr id="992" name="Google Shape;992;p1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93" name="Google Shape;993;p158"/>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58"/>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995" name="Google Shape;995;p158"/>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5">
  <p:cSld name="SECTION_HEADER_1_2">
    <p:spTree>
      <p:nvGrpSpPr>
        <p:cNvPr id="996" name="Shape 996"/>
        <p:cNvGrpSpPr/>
        <p:nvPr/>
      </p:nvGrpSpPr>
      <p:grpSpPr>
        <a:xfrm>
          <a:off x="0" y="0"/>
          <a:ext cx="0" cy="0"/>
          <a:chOff x="0" y="0"/>
          <a:chExt cx="0" cy="0"/>
        </a:xfrm>
      </p:grpSpPr>
      <p:pic>
        <p:nvPicPr>
          <p:cNvPr id="997" name="Google Shape;997;p159"/>
          <p:cNvPicPr preferRelativeResize="0"/>
          <p:nvPr/>
        </p:nvPicPr>
        <p:blipFill rotWithShape="1">
          <a:blip r:embed="rId2">
            <a:alphaModFix/>
          </a:blip>
          <a:srcRect b="0" l="823" r="0" t="16296"/>
          <a:stretch/>
        </p:blipFill>
        <p:spPr>
          <a:xfrm flipH="1">
            <a:off x="0" y="0"/>
            <a:ext cx="9144003" cy="5143501"/>
          </a:xfrm>
          <a:prstGeom prst="rect">
            <a:avLst/>
          </a:prstGeom>
          <a:noFill/>
          <a:ln>
            <a:noFill/>
          </a:ln>
        </p:spPr>
      </p:pic>
      <p:sp>
        <p:nvSpPr>
          <p:cNvPr id="998" name="Google Shape;998;p1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99" name="Google Shape;999;p159"/>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159"/>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001" name="Google Shape;1001;p159"/>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6">
  <p:cSld name="SECTION_HEADER_1_1_1_2_1_1_1">
    <p:spTree>
      <p:nvGrpSpPr>
        <p:cNvPr id="1002" name="Shape 1002"/>
        <p:cNvGrpSpPr/>
        <p:nvPr/>
      </p:nvGrpSpPr>
      <p:grpSpPr>
        <a:xfrm>
          <a:off x="0" y="0"/>
          <a:ext cx="0" cy="0"/>
          <a:chOff x="0" y="0"/>
          <a:chExt cx="0" cy="0"/>
        </a:xfrm>
      </p:grpSpPr>
      <p:pic>
        <p:nvPicPr>
          <p:cNvPr id="1003" name="Google Shape;1003;p160"/>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1004" name="Google Shape;1004;p1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05" name="Google Shape;1005;p160"/>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160"/>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007" name="Google Shape;1007;p160"/>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7">
  <p:cSld name="SECTION_HEADER_1_1_1_1_2_2">
    <p:spTree>
      <p:nvGrpSpPr>
        <p:cNvPr id="1008" name="Shape 1008"/>
        <p:cNvGrpSpPr/>
        <p:nvPr/>
      </p:nvGrpSpPr>
      <p:grpSpPr>
        <a:xfrm>
          <a:off x="0" y="0"/>
          <a:ext cx="0" cy="0"/>
          <a:chOff x="0" y="0"/>
          <a:chExt cx="0" cy="0"/>
        </a:xfrm>
      </p:grpSpPr>
      <p:pic>
        <p:nvPicPr>
          <p:cNvPr id="1009" name="Google Shape;1009;p161"/>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1010" name="Google Shape;1010;p1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11" name="Google Shape;1011;p161"/>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161"/>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013" name="Google Shape;1013;p161"/>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8">
  <p:cSld name="SECTION_HEADER_1_1_2">
    <p:spTree>
      <p:nvGrpSpPr>
        <p:cNvPr id="1014" name="Shape 1014"/>
        <p:cNvGrpSpPr/>
        <p:nvPr/>
      </p:nvGrpSpPr>
      <p:grpSpPr>
        <a:xfrm>
          <a:off x="0" y="0"/>
          <a:ext cx="0" cy="0"/>
          <a:chOff x="0" y="0"/>
          <a:chExt cx="0" cy="0"/>
        </a:xfrm>
      </p:grpSpPr>
      <p:pic>
        <p:nvPicPr>
          <p:cNvPr id="1015" name="Google Shape;1015;p162"/>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1016" name="Google Shape;1016;p16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17" name="Google Shape;1017;p162"/>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162"/>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019" name="Google Shape;1019;p162"/>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9">
  <p:cSld name="SECTION_HEADER_1_1_1_2_1_1">
    <p:spTree>
      <p:nvGrpSpPr>
        <p:cNvPr id="1020" name="Shape 1020"/>
        <p:cNvGrpSpPr/>
        <p:nvPr/>
      </p:nvGrpSpPr>
      <p:grpSpPr>
        <a:xfrm>
          <a:off x="0" y="0"/>
          <a:ext cx="0" cy="0"/>
          <a:chOff x="0" y="0"/>
          <a:chExt cx="0" cy="0"/>
        </a:xfrm>
      </p:grpSpPr>
      <p:pic>
        <p:nvPicPr>
          <p:cNvPr id="1021" name="Google Shape;1021;p163"/>
          <p:cNvPicPr preferRelativeResize="0"/>
          <p:nvPr/>
        </p:nvPicPr>
        <p:blipFill rotWithShape="1">
          <a:blip r:embed="rId2">
            <a:alphaModFix/>
          </a:blip>
          <a:srcRect b="49" l="0" r="0" t="39"/>
          <a:stretch/>
        </p:blipFill>
        <p:spPr>
          <a:xfrm flipH="1">
            <a:off x="0" y="0"/>
            <a:ext cx="9144003" cy="5143501"/>
          </a:xfrm>
          <a:prstGeom prst="rect">
            <a:avLst/>
          </a:prstGeom>
          <a:noFill/>
          <a:ln>
            <a:noFill/>
          </a:ln>
        </p:spPr>
      </p:pic>
      <p:sp>
        <p:nvSpPr>
          <p:cNvPr id="1022" name="Google Shape;1022;p1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23" name="Google Shape;1023;p163"/>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163"/>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025" name="Google Shape;1025;p163"/>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p:cSld name="SECTION_HEADER_1_1_2_1">
    <p:spTree>
      <p:nvGrpSpPr>
        <p:cNvPr id="1026" name="Shape 1026"/>
        <p:cNvGrpSpPr/>
        <p:nvPr/>
      </p:nvGrpSpPr>
      <p:grpSpPr>
        <a:xfrm>
          <a:off x="0" y="0"/>
          <a:ext cx="0" cy="0"/>
          <a:chOff x="0" y="0"/>
          <a:chExt cx="0" cy="0"/>
        </a:xfrm>
      </p:grpSpPr>
      <p:pic>
        <p:nvPicPr>
          <p:cNvPr id="1027" name="Google Shape;1027;p164"/>
          <p:cNvPicPr preferRelativeResize="0"/>
          <p:nvPr/>
        </p:nvPicPr>
        <p:blipFill rotWithShape="1">
          <a:blip r:embed="rId2">
            <a:alphaModFix/>
          </a:blip>
          <a:srcRect b="4536" l="0" r="9008" t="4545"/>
          <a:stretch/>
        </p:blipFill>
        <p:spPr>
          <a:xfrm>
            <a:off x="2" y="0"/>
            <a:ext cx="9144003" cy="5143501"/>
          </a:xfrm>
          <a:prstGeom prst="rect">
            <a:avLst/>
          </a:prstGeom>
          <a:noFill/>
          <a:ln>
            <a:noFill/>
          </a:ln>
        </p:spPr>
      </p:pic>
      <p:sp>
        <p:nvSpPr>
          <p:cNvPr id="1028" name="Google Shape;1028;p16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29" name="Google Shape;1029;p164"/>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164"/>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031" name="Google Shape;1031;p164"/>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1">
  <p:cSld name="SECTION_HEADER_1_1_2_1_1">
    <p:spTree>
      <p:nvGrpSpPr>
        <p:cNvPr id="1032" name="Shape 1032"/>
        <p:cNvGrpSpPr/>
        <p:nvPr/>
      </p:nvGrpSpPr>
      <p:grpSpPr>
        <a:xfrm>
          <a:off x="0" y="0"/>
          <a:ext cx="0" cy="0"/>
          <a:chOff x="0" y="0"/>
          <a:chExt cx="0" cy="0"/>
        </a:xfrm>
      </p:grpSpPr>
      <p:sp>
        <p:nvSpPr>
          <p:cNvPr id="1033" name="Google Shape;1033;p16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34" name="Google Shape;1034;p165"/>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165"/>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036" name="Google Shape;1036;p165"/>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1">
  <p:cSld name="TITLE_1_1_1_1_1_1">
    <p:spTree>
      <p:nvGrpSpPr>
        <p:cNvPr id="1037" name="Shape 1037"/>
        <p:cNvGrpSpPr/>
        <p:nvPr/>
      </p:nvGrpSpPr>
      <p:grpSpPr>
        <a:xfrm>
          <a:off x="0" y="0"/>
          <a:ext cx="0" cy="0"/>
          <a:chOff x="0" y="0"/>
          <a:chExt cx="0" cy="0"/>
        </a:xfrm>
      </p:grpSpPr>
      <p:sp>
        <p:nvSpPr>
          <p:cNvPr id="1038" name="Google Shape;1038;p166"/>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166"/>
          <p:cNvSpPr txBox="1"/>
          <p:nvPr>
            <p:ph idx="1" type="subTitle"/>
          </p:nvPr>
        </p:nvSpPr>
        <p:spPr>
          <a:xfrm>
            <a:off x="377975" y="3183500"/>
            <a:ext cx="7049400" cy="7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rgbClr val="FFFFFF"/>
              </a:buClr>
              <a:buSzPts val="2400"/>
              <a:buNone/>
              <a:defRPr b="1" sz="2400">
                <a:solidFill>
                  <a:srgbClr val="FFFFFF"/>
                </a:solidFill>
              </a:defRPr>
            </a:lvl1pPr>
            <a:lvl2pPr lvl="1">
              <a:lnSpc>
                <a:spcPct val="100000"/>
              </a:lnSpc>
              <a:spcBef>
                <a:spcPts val="0"/>
              </a:spcBef>
              <a:spcAft>
                <a:spcPts val="0"/>
              </a:spcAft>
              <a:buClr>
                <a:srgbClr val="FFFFFF"/>
              </a:buClr>
              <a:buSzPts val="2000"/>
              <a:buNone/>
              <a:defRPr sz="2000">
                <a:solidFill>
                  <a:srgbClr val="FFFFFF"/>
                </a:solidFill>
              </a:defRPr>
            </a:lvl2pPr>
            <a:lvl3pPr lvl="2">
              <a:lnSpc>
                <a:spcPct val="100000"/>
              </a:lnSpc>
              <a:spcBef>
                <a:spcPts val="0"/>
              </a:spcBef>
              <a:spcAft>
                <a:spcPts val="0"/>
              </a:spcAft>
              <a:buClr>
                <a:srgbClr val="FFFFFF"/>
              </a:buClr>
              <a:buSzPts val="2000"/>
              <a:buNone/>
              <a:defRPr sz="2000">
                <a:solidFill>
                  <a:srgbClr val="FFFFFF"/>
                </a:solidFill>
              </a:defRPr>
            </a:lvl3pPr>
            <a:lvl4pPr lvl="3">
              <a:lnSpc>
                <a:spcPct val="100000"/>
              </a:lnSpc>
              <a:spcBef>
                <a:spcPts val="0"/>
              </a:spcBef>
              <a:spcAft>
                <a:spcPts val="0"/>
              </a:spcAft>
              <a:buClr>
                <a:srgbClr val="FFFFFF"/>
              </a:buClr>
              <a:buSzPts val="2000"/>
              <a:buNone/>
              <a:defRPr sz="2000">
                <a:solidFill>
                  <a:srgbClr val="FFFFFF"/>
                </a:solidFill>
              </a:defRPr>
            </a:lvl4pPr>
            <a:lvl5pPr lvl="4">
              <a:lnSpc>
                <a:spcPct val="100000"/>
              </a:lnSpc>
              <a:spcBef>
                <a:spcPts val="0"/>
              </a:spcBef>
              <a:spcAft>
                <a:spcPts val="0"/>
              </a:spcAft>
              <a:buClr>
                <a:srgbClr val="FFFFFF"/>
              </a:buClr>
              <a:buSzPts val="2000"/>
              <a:buNone/>
              <a:defRPr sz="2000">
                <a:solidFill>
                  <a:srgbClr val="FFFFFF"/>
                </a:solidFill>
              </a:defRPr>
            </a:lvl5pPr>
            <a:lvl6pPr lvl="5">
              <a:lnSpc>
                <a:spcPct val="100000"/>
              </a:lnSpc>
              <a:spcBef>
                <a:spcPts val="0"/>
              </a:spcBef>
              <a:spcAft>
                <a:spcPts val="0"/>
              </a:spcAft>
              <a:buClr>
                <a:srgbClr val="FFFFFF"/>
              </a:buClr>
              <a:buSzPts val="2000"/>
              <a:buNone/>
              <a:defRPr sz="2000">
                <a:solidFill>
                  <a:srgbClr val="FFFFFF"/>
                </a:solidFill>
              </a:defRPr>
            </a:lvl6pPr>
            <a:lvl7pPr lvl="6">
              <a:lnSpc>
                <a:spcPct val="100000"/>
              </a:lnSpc>
              <a:spcBef>
                <a:spcPts val="0"/>
              </a:spcBef>
              <a:spcAft>
                <a:spcPts val="0"/>
              </a:spcAft>
              <a:buClr>
                <a:srgbClr val="FFFFFF"/>
              </a:buClr>
              <a:buSzPts val="2000"/>
              <a:buNone/>
              <a:defRPr sz="2000">
                <a:solidFill>
                  <a:srgbClr val="FFFFFF"/>
                </a:solidFill>
              </a:defRPr>
            </a:lvl7pPr>
            <a:lvl8pPr lvl="7">
              <a:lnSpc>
                <a:spcPct val="100000"/>
              </a:lnSpc>
              <a:spcBef>
                <a:spcPts val="0"/>
              </a:spcBef>
              <a:spcAft>
                <a:spcPts val="0"/>
              </a:spcAft>
              <a:buClr>
                <a:srgbClr val="FFFFFF"/>
              </a:buClr>
              <a:buSzPts val="2000"/>
              <a:buNone/>
              <a:defRPr sz="2000">
                <a:solidFill>
                  <a:srgbClr val="FFFFFF"/>
                </a:solidFill>
              </a:defRPr>
            </a:lvl8pPr>
            <a:lvl9pPr lvl="8">
              <a:lnSpc>
                <a:spcPct val="100000"/>
              </a:lnSpc>
              <a:spcBef>
                <a:spcPts val="0"/>
              </a:spcBef>
              <a:spcAft>
                <a:spcPts val="0"/>
              </a:spcAft>
              <a:buClr>
                <a:srgbClr val="FFFFFF"/>
              </a:buClr>
              <a:buSzPts val="2000"/>
              <a:buNone/>
              <a:defRPr sz="2000">
                <a:solidFill>
                  <a:srgbClr val="FFFFFF"/>
                </a:solidFill>
              </a:defRPr>
            </a:lvl9pPr>
          </a:lstStyle>
          <a:p/>
        </p:txBody>
      </p:sp>
      <p:sp>
        <p:nvSpPr>
          <p:cNvPr id="1040" name="Google Shape;1040;p166"/>
          <p:cNvSpPr txBox="1"/>
          <p:nvPr>
            <p:ph idx="2" type="subTitle"/>
          </p:nvPr>
        </p:nvSpPr>
        <p:spPr>
          <a:xfrm>
            <a:off x="377975" y="3962400"/>
            <a:ext cx="6447000" cy="785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400"/>
              <a:buNone/>
              <a:defRPr b="1" sz="1400">
                <a:solidFill>
                  <a:schemeClr val="lt2"/>
                </a:solidFill>
              </a:defRPr>
            </a:lvl1pPr>
            <a:lvl2pPr lvl="1">
              <a:spcBef>
                <a:spcPts val="500"/>
              </a:spcBef>
              <a:spcAft>
                <a:spcPts val="0"/>
              </a:spcAft>
              <a:buClr>
                <a:schemeClr val="lt2"/>
              </a:buClr>
              <a:buSzPts val="1400"/>
              <a:buNone/>
              <a:defRPr b="1">
                <a:solidFill>
                  <a:schemeClr val="lt2"/>
                </a:solidFill>
              </a:defRPr>
            </a:lvl2pPr>
            <a:lvl3pPr lvl="2">
              <a:spcBef>
                <a:spcPts val="500"/>
              </a:spcBef>
              <a:spcAft>
                <a:spcPts val="0"/>
              </a:spcAft>
              <a:buClr>
                <a:schemeClr val="lt2"/>
              </a:buClr>
              <a:buSzPts val="1400"/>
              <a:buNone/>
              <a:defRPr b="1">
                <a:solidFill>
                  <a:schemeClr val="lt2"/>
                </a:solidFill>
              </a:defRPr>
            </a:lvl3pPr>
            <a:lvl4pPr lvl="3">
              <a:spcBef>
                <a:spcPts val="500"/>
              </a:spcBef>
              <a:spcAft>
                <a:spcPts val="0"/>
              </a:spcAft>
              <a:buClr>
                <a:schemeClr val="lt2"/>
              </a:buClr>
              <a:buSzPts val="1400"/>
              <a:buNone/>
              <a:defRPr b="1">
                <a:solidFill>
                  <a:schemeClr val="lt2"/>
                </a:solidFill>
              </a:defRPr>
            </a:lvl4pPr>
            <a:lvl5pPr lvl="4">
              <a:spcBef>
                <a:spcPts val="500"/>
              </a:spcBef>
              <a:spcAft>
                <a:spcPts val="0"/>
              </a:spcAft>
              <a:buClr>
                <a:schemeClr val="lt2"/>
              </a:buClr>
              <a:buSzPts val="1400"/>
              <a:buNone/>
              <a:defRPr b="1">
                <a:solidFill>
                  <a:schemeClr val="lt2"/>
                </a:solidFill>
              </a:defRPr>
            </a:lvl5pPr>
            <a:lvl6pPr lvl="5">
              <a:spcBef>
                <a:spcPts val="500"/>
              </a:spcBef>
              <a:spcAft>
                <a:spcPts val="0"/>
              </a:spcAft>
              <a:buClr>
                <a:schemeClr val="lt2"/>
              </a:buClr>
              <a:buSzPts val="1400"/>
              <a:buNone/>
              <a:defRPr b="1">
                <a:solidFill>
                  <a:schemeClr val="lt2"/>
                </a:solidFill>
              </a:defRPr>
            </a:lvl6pPr>
            <a:lvl7pPr lvl="6">
              <a:spcBef>
                <a:spcPts val="500"/>
              </a:spcBef>
              <a:spcAft>
                <a:spcPts val="0"/>
              </a:spcAft>
              <a:buClr>
                <a:schemeClr val="lt2"/>
              </a:buClr>
              <a:buSzPts val="1400"/>
              <a:buNone/>
              <a:defRPr b="1">
                <a:solidFill>
                  <a:schemeClr val="lt2"/>
                </a:solidFill>
              </a:defRPr>
            </a:lvl7pPr>
            <a:lvl8pPr lvl="7">
              <a:spcBef>
                <a:spcPts val="500"/>
              </a:spcBef>
              <a:spcAft>
                <a:spcPts val="0"/>
              </a:spcAft>
              <a:buClr>
                <a:schemeClr val="lt2"/>
              </a:buClr>
              <a:buSzPts val="1400"/>
              <a:buNone/>
              <a:defRPr b="1">
                <a:solidFill>
                  <a:schemeClr val="lt2"/>
                </a:solidFill>
              </a:defRPr>
            </a:lvl8pPr>
            <a:lvl9pPr lvl="8">
              <a:spcBef>
                <a:spcPts val="500"/>
              </a:spcBef>
              <a:spcAft>
                <a:spcPts val="500"/>
              </a:spcAft>
              <a:buClr>
                <a:schemeClr val="lt2"/>
              </a:buClr>
              <a:buSzPts val="1400"/>
              <a:buNone/>
              <a:defRPr b="1">
                <a:solidFill>
                  <a:schemeClr val="lt2"/>
                </a:solidFill>
              </a:defRPr>
            </a:lvl9pPr>
          </a:lstStyle>
          <a:p/>
        </p:txBody>
      </p:sp>
      <p:pic>
        <p:nvPicPr>
          <p:cNvPr id="1041" name="Google Shape;1041;p166"/>
          <p:cNvPicPr preferRelativeResize="0"/>
          <p:nvPr/>
        </p:nvPicPr>
        <p:blipFill rotWithShape="1">
          <a:blip r:embed="rId2">
            <a:alphaModFix/>
          </a:blip>
          <a:srcRect b="-36179" l="0" r="0" t="36180"/>
          <a:stretch/>
        </p:blipFill>
        <p:spPr>
          <a:xfrm>
            <a:off x="0" y="0"/>
            <a:ext cx="9144003" cy="5143501"/>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White" type="blank">
  <p:cSld name="BLANK">
    <p:spTree>
      <p:nvGrpSpPr>
        <p:cNvPr id="1042" name="Shape 1042"/>
        <p:cNvGrpSpPr/>
        <p:nvPr/>
      </p:nvGrpSpPr>
      <p:grpSpPr>
        <a:xfrm>
          <a:off x="0" y="0"/>
          <a:ext cx="0" cy="0"/>
          <a:chOff x="0" y="0"/>
          <a:chExt cx="0" cy="0"/>
        </a:xfrm>
      </p:grpSpPr>
      <p:sp>
        <p:nvSpPr>
          <p:cNvPr id="1043" name="Google Shape;1043;p16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44" name="Google Shape;1044;p167"/>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Blue">
  <p:cSld name="BLANK_1">
    <p:spTree>
      <p:nvGrpSpPr>
        <p:cNvPr id="1045" name="Shape 1045"/>
        <p:cNvGrpSpPr/>
        <p:nvPr/>
      </p:nvGrpSpPr>
      <p:grpSpPr>
        <a:xfrm>
          <a:off x="0" y="0"/>
          <a:ext cx="0" cy="0"/>
          <a:chOff x="0" y="0"/>
          <a:chExt cx="0" cy="0"/>
        </a:xfrm>
      </p:grpSpPr>
      <p:sp>
        <p:nvSpPr>
          <p:cNvPr id="1046" name="Google Shape;1046;p16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47" name="Google Shape;1047;p168"/>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ffice locations">
  <p:cSld name="BLANK_2">
    <p:spTree>
      <p:nvGrpSpPr>
        <p:cNvPr id="1048" name="Shape 1048"/>
        <p:cNvGrpSpPr/>
        <p:nvPr/>
      </p:nvGrpSpPr>
      <p:grpSpPr>
        <a:xfrm>
          <a:off x="0" y="0"/>
          <a:ext cx="0" cy="0"/>
          <a:chOff x="0" y="0"/>
          <a:chExt cx="0" cy="0"/>
        </a:xfrm>
      </p:grpSpPr>
      <p:sp>
        <p:nvSpPr>
          <p:cNvPr id="1049" name="Google Shape;1049;p169"/>
          <p:cNvSpPr/>
          <p:nvPr/>
        </p:nvSpPr>
        <p:spPr>
          <a:xfrm flipH="1" rot="10800000">
            <a:off x="0" y="-551550"/>
            <a:ext cx="9144000" cy="342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0" name="Google Shape;1050;p169"/>
          <p:cNvPicPr preferRelativeResize="0"/>
          <p:nvPr/>
        </p:nvPicPr>
        <p:blipFill>
          <a:blip r:embed="rId2">
            <a:alphaModFix/>
          </a:blip>
          <a:stretch>
            <a:fillRect/>
          </a:stretch>
        </p:blipFill>
        <p:spPr>
          <a:xfrm>
            <a:off x="4341625" y="-74475"/>
            <a:ext cx="4339749" cy="2496026"/>
          </a:xfrm>
          <a:prstGeom prst="rect">
            <a:avLst/>
          </a:prstGeom>
          <a:noFill/>
          <a:ln>
            <a:noFill/>
          </a:ln>
        </p:spPr>
      </p:pic>
      <p:pic>
        <p:nvPicPr>
          <p:cNvPr id="1051" name="Google Shape;1051;p169"/>
          <p:cNvPicPr preferRelativeResize="0"/>
          <p:nvPr/>
        </p:nvPicPr>
        <p:blipFill>
          <a:blip r:embed="rId3">
            <a:alphaModFix/>
          </a:blip>
          <a:stretch>
            <a:fillRect/>
          </a:stretch>
        </p:blipFill>
        <p:spPr>
          <a:xfrm>
            <a:off x="5192763" y="454140"/>
            <a:ext cx="389274" cy="486592"/>
          </a:xfrm>
          <a:prstGeom prst="rect">
            <a:avLst/>
          </a:prstGeom>
          <a:noFill/>
          <a:ln>
            <a:noFill/>
          </a:ln>
        </p:spPr>
      </p:pic>
      <p:sp>
        <p:nvSpPr>
          <p:cNvPr id="1052" name="Google Shape;1052;p16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
        <p:nvSpPr>
          <p:cNvPr id="1053" name="Google Shape;1053;p169"/>
          <p:cNvSpPr txBox="1"/>
          <p:nvPr/>
        </p:nvSpPr>
        <p:spPr>
          <a:xfrm>
            <a:off x="335261" y="524153"/>
            <a:ext cx="1919700" cy="14274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1200">
                <a:solidFill>
                  <a:schemeClr val="lt2"/>
                </a:solidFill>
                <a:latin typeface="Roboto"/>
                <a:ea typeface="Roboto"/>
                <a:cs typeface="Roboto"/>
                <a:sym typeface="Roboto"/>
              </a:rPr>
              <a:t>Corporate headquarters</a:t>
            </a:r>
            <a:endParaRPr b="1" sz="1200">
              <a:solidFill>
                <a:schemeClr val="lt2"/>
              </a:solidFill>
              <a:latin typeface="Roboto"/>
              <a:ea typeface="Roboto"/>
              <a:cs typeface="Roboto"/>
              <a:sym typeface="Roboto"/>
            </a:endParaRPr>
          </a:p>
          <a:p>
            <a:pPr indent="0" lvl="0" marL="0" rtl="0" algn="l">
              <a:spcBef>
                <a:spcPts val="500"/>
              </a:spcBef>
              <a:spcAft>
                <a:spcPts val="0"/>
              </a:spcAft>
              <a:buNone/>
            </a:pPr>
            <a:r>
              <a:rPr b="1" lang="en" sz="1000">
                <a:solidFill>
                  <a:srgbClr val="FFFFFF"/>
                </a:solidFill>
                <a:latin typeface="Roboto"/>
                <a:ea typeface="Roboto"/>
                <a:cs typeface="Roboto"/>
                <a:sym typeface="Roboto"/>
              </a:rPr>
              <a:t>Geotab Inc.</a:t>
            </a:r>
            <a:endParaRPr b="1"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2440 Winston Park Drive</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Oakville, Ontario</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L6H 7V2, Canada</a:t>
            </a:r>
            <a:endParaRPr sz="1000">
              <a:solidFill>
                <a:srgbClr val="FFFFFF"/>
              </a:solidFill>
              <a:latin typeface="Roboto"/>
              <a:ea typeface="Roboto"/>
              <a:cs typeface="Roboto"/>
              <a:sym typeface="Roboto"/>
            </a:endParaRPr>
          </a:p>
          <a:p>
            <a:pPr indent="0" lvl="0" marL="0" rtl="0" algn="l">
              <a:spcBef>
                <a:spcPts val="500"/>
              </a:spcBef>
              <a:spcAft>
                <a:spcPts val="0"/>
              </a:spcAft>
              <a:buNone/>
            </a:pPr>
            <a:r>
              <a:rPr lang="en" sz="1000">
                <a:solidFill>
                  <a:srgbClr val="FFFFFF"/>
                </a:solidFill>
                <a:latin typeface="Roboto"/>
                <a:ea typeface="Roboto"/>
                <a:cs typeface="Roboto"/>
                <a:sym typeface="Roboto"/>
              </a:rPr>
              <a:t>Tel: +1.416.434.4309</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geotab.com</a:t>
            </a:r>
            <a:endParaRPr b="1" sz="1000">
              <a:solidFill>
                <a:srgbClr val="FFFFFF"/>
              </a:solidFill>
              <a:latin typeface="Roboto"/>
              <a:ea typeface="Roboto"/>
              <a:cs typeface="Roboto"/>
              <a:sym typeface="Roboto"/>
            </a:endParaRPr>
          </a:p>
        </p:txBody>
      </p:sp>
      <p:sp>
        <p:nvSpPr>
          <p:cNvPr id="1054" name="Google Shape;1054;p169"/>
          <p:cNvSpPr txBox="1"/>
          <p:nvPr/>
        </p:nvSpPr>
        <p:spPr>
          <a:xfrm>
            <a:off x="8472458" y="4663217"/>
            <a:ext cx="548700" cy="393600"/>
          </a:xfrm>
          <a:prstGeom prst="rect">
            <a:avLst/>
          </a:prstGeom>
          <a:noFill/>
          <a:ln>
            <a:noFill/>
          </a:ln>
        </p:spPr>
        <p:txBody>
          <a:bodyPr anchorCtr="0" anchor="ctr" bIns="68575" lIns="68575" spcFirstLastPara="1" rIns="68575" wrap="square" tIns="68575">
            <a:noAutofit/>
          </a:bodyPr>
          <a:lstStyle/>
          <a:p>
            <a:pPr indent="0" lvl="0" marL="0" rtl="0" algn="r">
              <a:spcBef>
                <a:spcPts val="0"/>
              </a:spcBef>
              <a:spcAft>
                <a:spcPts val="0"/>
              </a:spcAft>
              <a:buNone/>
            </a:pPr>
            <a:fld id="{00000000-1234-1234-1234-123412341234}" type="slidenum">
              <a:rPr lang="en">
                <a:solidFill>
                  <a:schemeClr val="accent1"/>
                </a:solidFill>
              </a:rPr>
              <a:t>‹#›</a:t>
            </a:fld>
            <a:endParaRPr>
              <a:solidFill>
                <a:schemeClr val="accent1"/>
              </a:solidFill>
            </a:endParaRPr>
          </a:p>
        </p:txBody>
      </p:sp>
      <p:sp>
        <p:nvSpPr>
          <p:cNvPr id="1055" name="Google Shape;1055;p169"/>
          <p:cNvSpPr/>
          <p:nvPr/>
        </p:nvSpPr>
        <p:spPr>
          <a:xfrm flipH="1" rot="10800000">
            <a:off x="0" y="2340400"/>
            <a:ext cx="9144000" cy="2818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56" name="Google Shape;1056;p169"/>
          <p:cNvPicPr preferRelativeResize="0"/>
          <p:nvPr/>
        </p:nvPicPr>
        <p:blipFill rotWithShape="1">
          <a:blip r:embed="rId4">
            <a:alphaModFix/>
          </a:blip>
          <a:srcRect b="0" l="1559" r="1559" t="0"/>
          <a:stretch/>
        </p:blipFill>
        <p:spPr>
          <a:xfrm>
            <a:off x="4813482" y="825853"/>
            <a:ext cx="195903" cy="254831"/>
          </a:xfrm>
          <a:prstGeom prst="rect">
            <a:avLst/>
          </a:prstGeom>
          <a:noFill/>
          <a:ln>
            <a:noFill/>
          </a:ln>
        </p:spPr>
      </p:pic>
      <p:pic>
        <p:nvPicPr>
          <p:cNvPr id="1057" name="Google Shape;1057;p169"/>
          <p:cNvPicPr preferRelativeResize="0"/>
          <p:nvPr/>
        </p:nvPicPr>
        <p:blipFill rotWithShape="1">
          <a:blip r:embed="rId4">
            <a:alphaModFix/>
          </a:blip>
          <a:srcRect b="0" l="1559" r="1559" t="0"/>
          <a:stretch/>
        </p:blipFill>
        <p:spPr>
          <a:xfrm>
            <a:off x="6230277" y="594952"/>
            <a:ext cx="195903" cy="254831"/>
          </a:xfrm>
          <a:prstGeom prst="rect">
            <a:avLst/>
          </a:prstGeom>
          <a:noFill/>
          <a:ln>
            <a:noFill/>
          </a:ln>
        </p:spPr>
      </p:pic>
      <p:pic>
        <p:nvPicPr>
          <p:cNvPr id="1058" name="Google Shape;1058;p169"/>
          <p:cNvPicPr preferRelativeResize="0"/>
          <p:nvPr/>
        </p:nvPicPr>
        <p:blipFill rotWithShape="1">
          <a:blip r:embed="rId4">
            <a:alphaModFix/>
          </a:blip>
          <a:srcRect b="0" l="1559" r="1559" t="0"/>
          <a:stretch/>
        </p:blipFill>
        <p:spPr>
          <a:xfrm>
            <a:off x="6266250" y="672178"/>
            <a:ext cx="195903" cy="254831"/>
          </a:xfrm>
          <a:prstGeom prst="rect">
            <a:avLst/>
          </a:prstGeom>
          <a:noFill/>
          <a:ln>
            <a:noFill/>
          </a:ln>
        </p:spPr>
      </p:pic>
      <p:pic>
        <p:nvPicPr>
          <p:cNvPr id="1059" name="Google Shape;1059;p169"/>
          <p:cNvPicPr preferRelativeResize="0"/>
          <p:nvPr/>
        </p:nvPicPr>
        <p:blipFill rotWithShape="1">
          <a:blip r:embed="rId4">
            <a:alphaModFix/>
          </a:blip>
          <a:srcRect b="0" l="1559" r="1559" t="0"/>
          <a:stretch/>
        </p:blipFill>
        <p:spPr>
          <a:xfrm>
            <a:off x="6354673" y="657144"/>
            <a:ext cx="195903" cy="254831"/>
          </a:xfrm>
          <a:prstGeom prst="rect">
            <a:avLst/>
          </a:prstGeom>
          <a:noFill/>
          <a:ln>
            <a:noFill/>
          </a:ln>
        </p:spPr>
      </p:pic>
      <p:pic>
        <p:nvPicPr>
          <p:cNvPr id="1060" name="Google Shape;1060;p169"/>
          <p:cNvPicPr preferRelativeResize="0"/>
          <p:nvPr/>
        </p:nvPicPr>
        <p:blipFill rotWithShape="1">
          <a:blip r:embed="rId4">
            <a:alphaModFix/>
          </a:blip>
          <a:srcRect b="0" l="1559" r="1559" t="0"/>
          <a:stretch/>
        </p:blipFill>
        <p:spPr>
          <a:xfrm>
            <a:off x="6200449" y="802117"/>
            <a:ext cx="195903" cy="254831"/>
          </a:xfrm>
          <a:prstGeom prst="rect">
            <a:avLst/>
          </a:prstGeom>
          <a:noFill/>
          <a:ln>
            <a:noFill/>
          </a:ln>
        </p:spPr>
      </p:pic>
      <p:pic>
        <p:nvPicPr>
          <p:cNvPr id="1061" name="Google Shape;1061;p169"/>
          <p:cNvPicPr preferRelativeResize="0"/>
          <p:nvPr/>
        </p:nvPicPr>
        <p:blipFill rotWithShape="1">
          <a:blip r:embed="rId4">
            <a:alphaModFix/>
          </a:blip>
          <a:srcRect b="0" l="1559" r="1559" t="0"/>
          <a:stretch/>
        </p:blipFill>
        <p:spPr>
          <a:xfrm>
            <a:off x="8029256" y="1898202"/>
            <a:ext cx="195903" cy="254831"/>
          </a:xfrm>
          <a:prstGeom prst="rect">
            <a:avLst/>
          </a:prstGeom>
          <a:noFill/>
          <a:ln>
            <a:noFill/>
          </a:ln>
        </p:spPr>
      </p:pic>
      <p:pic>
        <p:nvPicPr>
          <p:cNvPr id="1062" name="Google Shape;1062;p169"/>
          <p:cNvPicPr preferRelativeResize="0"/>
          <p:nvPr/>
        </p:nvPicPr>
        <p:blipFill rotWithShape="1">
          <a:blip r:embed="rId4">
            <a:alphaModFix/>
          </a:blip>
          <a:srcRect b="0" l="1559" r="1559" t="0"/>
          <a:stretch/>
        </p:blipFill>
        <p:spPr>
          <a:xfrm>
            <a:off x="4979597" y="1098549"/>
            <a:ext cx="195903" cy="254831"/>
          </a:xfrm>
          <a:prstGeom prst="rect">
            <a:avLst/>
          </a:prstGeom>
          <a:noFill/>
          <a:ln>
            <a:noFill/>
          </a:ln>
        </p:spPr>
      </p:pic>
      <p:pic>
        <p:nvPicPr>
          <p:cNvPr id="1063" name="Google Shape;1063;p169"/>
          <p:cNvPicPr preferRelativeResize="0"/>
          <p:nvPr/>
        </p:nvPicPr>
        <p:blipFill rotWithShape="1">
          <a:blip r:embed="rId4">
            <a:alphaModFix/>
          </a:blip>
          <a:srcRect b="0" l="1559" r="1559" t="0"/>
          <a:stretch/>
        </p:blipFill>
        <p:spPr>
          <a:xfrm>
            <a:off x="7683098" y="911969"/>
            <a:ext cx="195903" cy="254831"/>
          </a:xfrm>
          <a:prstGeom prst="rect">
            <a:avLst/>
          </a:prstGeom>
          <a:noFill/>
          <a:ln>
            <a:noFill/>
          </a:ln>
        </p:spPr>
      </p:pic>
      <p:pic>
        <p:nvPicPr>
          <p:cNvPr id="1064" name="Google Shape;1064;p169"/>
          <p:cNvPicPr preferRelativeResize="0"/>
          <p:nvPr/>
        </p:nvPicPr>
        <p:blipFill rotWithShape="1">
          <a:blip r:embed="rId4">
            <a:alphaModFix/>
          </a:blip>
          <a:srcRect b="0" l="1559" r="1559" t="0"/>
          <a:stretch/>
        </p:blipFill>
        <p:spPr>
          <a:xfrm>
            <a:off x="6420231" y="759608"/>
            <a:ext cx="195903" cy="254831"/>
          </a:xfrm>
          <a:prstGeom prst="rect">
            <a:avLst/>
          </a:prstGeom>
          <a:noFill/>
          <a:ln>
            <a:noFill/>
          </a:ln>
        </p:spPr>
      </p:pic>
      <p:sp>
        <p:nvSpPr>
          <p:cNvPr id="1065" name="Google Shape;1065;p169"/>
          <p:cNvSpPr txBox="1"/>
          <p:nvPr/>
        </p:nvSpPr>
        <p:spPr>
          <a:xfrm>
            <a:off x="311700" y="2592027"/>
            <a:ext cx="18558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100">
                <a:solidFill>
                  <a:schemeClr val="dk2"/>
                </a:solidFill>
                <a:latin typeface="Roboto"/>
                <a:ea typeface="Roboto"/>
                <a:cs typeface="Roboto"/>
                <a:sym typeface="Roboto"/>
              </a:rPr>
              <a:t>Canada</a:t>
            </a:r>
            <a:endParaRPr b="1"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137 Glasgow Street,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Unit 340</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Kitchener, Ontario</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N2G 4X8, Canada</a:t>
            </a:r>
            <a:endParaRPr sz="900">
              <a:solidFill>
                <a:schemeClr val="accent1"/>
              </a:solidFill>
              <a:latin typeface="Roboto"/>
              <a:ea typeface="Roboto"/>
              <a:cs typeface="Roboto"/>
              <a:sym typeface="Roboto"/>
            </a:endParaRPr>
          </a:p>
        </p:txBody>
      </p:sp>
      <p:sp>
        <p:nvSpPr>
          <p:cNvPr id="1066" name="Google Shape;1066;p169"/>
          <p:cNvSpPr txBox="1"/>
          <p:nvPr/>
        </p:nvSpPr>
        <p:spPr>
          <a:xfrm>
            <a:off x="1691687"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USA</a:t>
            </a:r>
            <a:endParaRPr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7180 Pollock Drive,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Las Vegas, Nevada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89119, USA</a:t>
            </a:r>
            <a:endParaRPr sz="900">
              <a:solidFill>
                <a:schemeClr val="accent1"/>
              </a:solidFill>
              <a:latin typeface="Roboto"/>
              <a:ea typeface="Roboto"/>
              <a:cs typeface="Roboto"/>
              <a:sym typeface="Roboto"/>
            </a:endParaRPr>
          </a:p>
        </p:txBody>
      </p:sp>
      <p:sp>
        <p:nvSpPr>
          <p:cNvPr id="1067" name="Google Shape;1067;p169"/>
          <p:cNvSpPr txBox="1"/>
          <p:nvPr/>
        </p:nvSpPr>
        <p:spPr>
          <a:xfrm>
            <a:off x="3039828"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Mexico City</a:t>
            </a:r>
            <a:endParaRPr sz="1100">
              <a:solidFill>
                <a:schemeClr val="dk2"/>
              </a:solidFill>
              <a:latin typeface="Roboto"/>
              <a:ea typeface="Roboto"/>
              <a:cs typeface="Roboto"/>
              <a:sym typeface="Roboto"/>
            </a:endParaRPr>
          </a:p>
          <a:p>
            <a:pPr indent="0" lvl="0" marL="0" rtl="0" algn="l">
              <a:spcBef>
                <a:spcPts val="500"/>
              </a:spcBef>
              <a:spcAft>
                <a:spcPts val="500"/>
              </a:spcAft>
              <a:buNone/>
            </a:pPr>
            <a:r>
              <a:rPr lang="en" sz="900">
                <a:solidFill>
                  <a:schemeClr val="accent1"/>
                </a:solidFill>
                <a:latin typeface="Roboto"/>
                <a:ea typeface="Roboto"/>
                <a:cs typeface="Roboto"/>
                <a:sym typeface="Roboto"/>
              </a:rPr>
              <a:t>Paseo de la Reforma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296, Juárez, 06600,</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Mexico City, Mexico</a:t>
            </a:r>
            <a:endParaRPr sz="900">
              <a:solidFill>
                <a:schemeClr val="accent1"/>
              </a:solidFill>
              <a:latin typeface="Roboto"/>
              <a:ea typeface="Roboto"/>
              <a:cs typeface="Roboto"/>
              <a:sym typeface="Roboto"/>
            </a:endParaRPr>
          </a:p>
        </p:txBody>
      </p:sp>
      <p:sp>
        <p:nvSpPr>
          <p:cNvPr id="1068" name="Google Shape;1068;p169"/>
          <p:cNvSpPr txBox="1"/>
          <p:nvPr/>
        </p:nvSpPr>
        <p:spPr>
          <a:xfrm>
            <a:off x="7456408" y="2592027"/>
            <a:ext cx="1601100" cy="113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100">
                <a:solidFill>
                  <a:schemeClr val="dk2"/>
                </a:solidFill>
                <a:latin typeface="Roboto"/>
                <a:ea typeface="Roboto"/>
                <a:cs typeface="Roboto"/>
                <a:sym typeface="Roboto"/>
              </a:rPr>
              <a:t>France</a:t>
            </a:r>
            <a:endParaRPr b="1"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67 Avenue de Wagram</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Paris, 75017</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France</a:t>
            </a:r>
            <a:endParaRPr sz="900">
              <a:solidFill>
                <a:schemeClr val="accent1"/>
              </a:solidFill>
              <a:latin typeface="Roboto"/>
              <a:ea typeface="Roboto"/>
              <a:cs typeface="Roboto"/>
              <a:sym typeface="Roboto"/>
            </a:endParaRPr>
          </a:p>
        </p:txBody>
      </p:sp>
      <p:sp>
        <p:nvSpPr>
          <p:cNvPr id="1069" name="Google Shape;1069;p169"/>
          <p:cNvSpPr txBox="1"/>
          <p:nvPr/>
        </p:nvSpPr>
        <p:spPr>
          <a:xfrm>
            <a:off x="4471515" y="2592027"/>
            <a:ext cx="15423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Spain</a:t>
            </a:r>
            <a:endParaRPr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C/ Pedro Teixeira, 8 Planta 9ª 28020 Madrid,</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Spain</a:t>
            </a:r>
            <a:endParaRPr sz="900">
              <a:solidFill>
                <a:schemeClr val="accent1"/>
              </a:solidFill>
              <a:latin typeface="Roboto"/>
              <a:ea typeface="Roboto"/>
              <a:cs typeface="Roboto"/>
              <a:sym typeface="Roboto"/>
            </a:endParaRPr>
          </a:p>
        </p:txBody>
      </p:sp>
      <p:sp>
        <p:nvSpPr>
          <p:cNvPr id="1070" name="Google Shape;1070;p169"/>
          <p:cNvSpPr txBox="1"/>
          <p:nvPr/>
        </p:nvSpPr>
        <p:spPr>
          <a:xfrm>
            <a:off x="3039828" y="3654412"/>
            <a:ext cx="1699200" cy="11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Italy</a:t>
            </a:r>
            <a:endParaRPr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Viale Citta d’Europa 39</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00144, Rome,</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Italy</a:t>
            </a:r>
            <a:endParaRPr sz="900">
              <a:solidFill>
                <a:schemeClr val="accent1"/>
              </a:solidFill>
              <a:latin typeface="Roboto"/>
              <a:ea typeface="Roboto"/>
              <a:cs typeface="Roboto"/>
              <a:sym typeface="Roboto"/>
            </a:endParaRPr>
          </a:p>
        </p:txBody>
      </p:sp>
      <p:sp>
        <p:nvSpPr>
          <p:cNvPr id="1071" name="Google Shape;1071;p169"/>
          <p:cNvSpPr txBox="1"/>
          <p:nvPr/>
        </p:nvSpPr>
        <p:spPr>
          <a:xfrm>
            <a:off x="6060438" y="365441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Singapore</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30 Prinsep St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Singapore 188647</a:t>
            </a:r>
            <a:endParaRPr sz="900">
              <a:solidFill>
                <a:schemeClr val="accent1"/>
              </a:solidFill>
              <a:latin typeface="Roboto"/>
              <a:ea typeface="Roboto"/>
              <a:cs typeface="Roboto"/>
              <a:sym typeface="Roboto"/>
            </a:endParaRPr>
          </a:p>
        </p:txBody>
      </p:sp>
      <p:sp>
        <p:nvSpPr>
          <p:cNvPr id="1072" name="Google Shape;1072;p169"/>
          <p:cNvSpPr txBox="1"/>
          <p:nvPr/>
        </p:nvSpPr>
        <p:spPr>
          <a:xfrm>
            <a:off x="4471515" y="3654412"/>
            <a:ext cx="1699200" cy="11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China</a:t>
            </a:r>
            <a:endParaRPr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Room 707, Mai Ke Long</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Building, Science and</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Technology Park,</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Nanshan District,</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Shenzhen, Guangdong,</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China 518057</a:t>
            </a:r>
            <a:endParaRPr sz="900">
              <a:solidFill>
                <a:schemeClr val="accent1"/>
              </a:solidFill>
              <a:latin typeface="Roboto"/>
              <a:ea typeface="Roboto"/>
              <a:cs typeface="Roboto"/>
              <a:sym typeface="Roboto"/>
            </a:endParaRPr>
          </a:p>
          <a:p>
            <a:pPr indent="0" lvl="0" marL="0" rtl="0" algn="l">
              <a:spcBef>
                <a:spcPts val="500"/>
              </a:spcBef>
              <a:spcAft>
                <a:spcPts val="500"/>
              </a:spcAft>
              <a:buNone/>
            </a:pPr>
            <a:r>
              <a:t/>
            </a:r>
            <a:endParaRPr sz="1000">
              <a:solidFill>
                <a:schemeClr val="accent1"/>
              </a:solidFill>
              <a:latin typeface="Roboto"/>
              <a:ea typeface="Roboto"/>
              <a:cs typeface="Roboto"/>
              <a:sym typeface="Roboto"/>
            </a:endParaRPr>
          </a:p>
        </p:txBody>
      </p:sp>
      <p:sp>
        <p:nvSpPr>
          <p:cNvPr id="1073" name="Google Shape;1073;p169"/>
          <p:cNvSpPr txBox="1"/>
          <p:nvPr/>
        </p:nvSpPr>
        <p:spPr>
          <a:xfrm>
            <a:off x="1691687" y="365441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UK</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Automotive R&amp;D</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3 Barnes Wallis Court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Wellington Rd, High Wycombe, HP12 3PS</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United Kingdom</a:t>
            </a:r>
            <a:endParaRPr sz="900">
              <a:solidFill>
                <a:schemeClr val="accent1"/>
              </a:solidFill>
              <a:latin typeface="Roboto"/>
              <a:ea typeface="Roboto"/>
              <a:cs typeface="Roboto"/>
              <a:sym typeface="Roboto"/>
            </a:endParaRPr>
          </a:p>
        </p:txBody>
      </p:sp>
      <p:sp>
        <p:nvSpPr>
          <p:cNvPr id="1074" name="Google Shape;1074;p169"/>
          <p:cNvSpPr txBox="1"/>
          <p:nvPr/>
        </p:nvSpPr>
        <p:spPr>
          <a:xfrm>
            <a:off x="311700" y="365440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UK</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3 Waterhouse Square</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138 - 142 Holborn,</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London, EC1N 2SW</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United Kingdom</a:t>
            </a:r>
            <a:endParaRPr b="1" sz="900">
              <a:solidFill>
                <a:schemeClr val="accent1"/>
              </a:solidFill>
              <a:latin typeface="Roboto"/>
              <a:ea typeface="Roboto"/>
              <a:cs typeface="Roboto"/>
              <a:sym typeface="Roboto"/>
            </a:endParaRPr>
          </a:p>
        </p:txBody>
      </p:sp>
      <p:sp>
        <p:nvSpPr>
          <p:cNvPr id="1075" name="Google Shape;1075;p169"/>
          <p:cNvSpPr txBox="1"/>
          <p:nvPr/>
        </p:nvSpPr>
        <p:spPr>
          <a:xfrm>
            <a:off x="6060438"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Germany</a:t>
            </a:r>
            <a:endParaRPr b="1"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Kaiserstr. 100</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52134 Herzogenrath,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Germany</a:t>
            </a:r>
            <a:endParaRPr sz="900">
              <a:solidFill>
                <a:schemeClr val="accent1"/>
              </a:solidFill>
              <a:latin typeface="Roboto"/>
              <a:ea typeface="Roboto"/>
              <a:cs typeface="Roboto"/>
              <a:sym typeface="Roboto"/>
            </a:endParaRPr>
          </a:p>
        </p:txBody>
      </p:sp>
      <p:pic>
        <p:nvPicPr>
          <p:cNvPr id="1076" name="Google Shape;1076;p169"/>
          <p:cNvPicPr preferRelativeResize="0"/>
          <p:nvPr/>
        </p:nvPicPr>
        <p:blipFill rotWithShape="1">
          <a:blip r:embed="rId4">
            <a:alphaModFix/>
          </a:blip>
          <a:srcRect b="0" l="1559" r="1559" t="0"/>
          <a:stretch/>
        </p:blipFill>
        <p:spPr>
          <a:xfrm>
            <a:off x="7607749" y="1319571"/>
            <a:ext cx="195903" cy="254831"/>
          </a:xfrm>
          <a:prstGeom prst="rect">
            <a:avLst/>
          </a:prstGeom>
          <a:noFill/>
          <a:ln>
            <a:noFill/>
          </a:ln>
        </p:spPr>
      </p:pic>
      <p:sp>
        <p:nvSpPr>
          <p:cNvPr id="1077" name="Google Shape;1077;p169"/>
          <p:cNvSpPr txBox="1"/>
          <p:nvPr/>
        </p:nvSpPr>
        <p:spPr>
          <a:xfrm>
            <a:off x="7456408" y="365441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Australia</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Level 24 Westpac House,</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91 King William Street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Adelaide SA 5000</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Australia</a:t>
            </a:r>
            <a:endParaRPr sz="900">
              <a:solidFill>
                <a:schemeClr val="accent1"/>
              </a:solidFill>
              <a:latin typeface="Roboto"/>
              <a:ea typeface="Roboto"/>
              <a:cs typeface="Roboto"/>
              <a:sym typeface="Roboto"/>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 cover">
  <p:cSld name="BLANK_1_1">
    <p:spTree>
      <p:nvGrpSpPr>
        <p:cNvPr id="1078" name="Shape 1078"/>
        <p:cNvGrpSpPr/>
        <p:nvPr/>
      </p:nvGrpSpPr>
      <p:grpSpPr>
        <a:xfrm>
          <a:off x="0" y="0"/>
          <a:ext cx="0" cy="0"/>
          <a:chOff x="0" y="0"/>
          <a:chExt cx="0" cy="0"/>
        </a:xfrm>
      </p:grpSpPr>
      <p:sp>
        <p:nvSpPr>
          <p:cNvPr id="1079" name="Google Shape;1079;p17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80" name="Google Shape;1080;p170"/>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81" name="Google Shape;1081;p170"/>
          <p:cNvPicPr preferRelativeResize="0"/>
          <p:nvPr/>
        </p:nvPicPr>
        <p:blipFill>
          <a:blip r:embed="rId2">
            <a:alphaModFix/>
          </a:blip>
          <a:stretch>
            <a:fillRect/>
          </a:stretch>
        </p:blipFill>
        <p:spPr>
          <a:xfrm>
            <a:off x="4018387" y="4547400"/>
            <a:ext cx="1107223" cy="148175"/>
          </a:xfrm>
          <a:prstGeom prst="rect">
            <a:avLst/>
          </a:prstGeom>
          <a:noFill/>
          <a:ln>
            <a:noFill/>
          </a:ln>
        </p:spPr>
      </p:pic>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1">
  <p:cSld name="TITLE_AND_BODY_1_4_1">
    <p:spTree>
      <p:nvGrpSpPr>
        <p:cNvPr id="1082" name="Shape 1082"/>
        <p:cNvGrpSpPr/>
        <p:nvPr/>
      </p:nvGrpSpPr>
      <p:grpSpPr>
        <a:xfrm>
          <a:off x="0" y="0"/>
          <a:ext cx="0" cy="0"/>
          <a:chOff x="0" y="0"/>
          <a:chExt cx="0" cy="0"/>
        </a:xfrm>
      </p:grpSpPr>
      <p:sp>
        <p:nvSpPr>
          <p:cNvPr id="1083" name="Google Shape;1083;p171"/>
          <p:cNvSpPr/>
          <p:nvPr/>
        </p:nvSpPr>
        <p:spPr>
          <a:xfrm>
            <a:off x="0" y="0"/>
            <a:ext cx="4311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171"/>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1085" name="Google Shape;1085;p171"/>
          <p:cNvSpPr txBox="1"/>
          <p:nvPr>
            <p:ph type="title"/>
          </p:nvPr>
        </p:nvSpPr>
        <p:spPr>
          <a:xfrm>
            <a:off x="311700" y="2209200"/>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pic>
        <p:nvPicPr>
          <p:cNvPr id="1086" name="Google Shape;1086;p171"/>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087" name="Google Shape;1087;p171"/>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088" name="Google Shape;1088;p171"/>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089" name="Google Shape;1089;p171"/>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1">
  <p:cSld name="TITLE_ONLY_1_1_1_1_1">
    <p:spTree>
      <p:nvGrpSpPr>
        <p:cNvPr id="1090" name="Shape 1090"/>
        <p:cNvGrpSpPr/>
        <p:nvPr/>
      </p:nvGrpSpPr>
      <p:grpSpPr>
        <a:xfrm>
          <a:off x="0" y="0"/>
          <a:ext cx="0" cy="0"/>
          <a:chOff x="0" y="0"/>
          <a:chExt cx="0" cy="0"/>
        </a:xfrm>
      </p:grpSpPr>
      <p:sp>
        <p:nvSpPr>
          <p:cNvPr id="1091" name="Google Shape;1091;p172"/>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2" name="Google Shape;1092;p172"/>
          <p:cNvPicPr preferRelativeResize="0"/>
          <p:nvPr/>
        </p:nvPicPr>
        <p:blipFill rotWithShape="1">
          <a:blip r:embed="rId2">
            <a:alphaModFix/>
          </a:blip>
          <a:srcRect b="0" l="79" r="69" t="0"/>
          <a:stretch/>
        </p:blipFill>
        <p:spPr>
          <a:xfrm>
            <a:off x="4562403" y="0"/>
            <a:ext cx="4581602" cy="5147949"/>
          </a:xfrm>
          <a:prstGeom prst="rect">
            <a:avLst/>
          </a:prstGeom>
          <a:noFill/>
          <a:ln>
            <a:noFill/>
          </a:ln>
        </p:spPr>
      </p:pic>
      <p:sp>
        <p:nvSpPr>
          <p:cNvPr id="1093" name="Google Shape;1093;p172"/>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1094" name="Google Shape;1094;p172"/>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172"/>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096" name="Google Shape;1096;p172"/>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
        <p:nvSpPr>
          <p:cNvPr id="1097" name="Google Shape;1097;p172"/>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2">
  <p:cSld name="TITLE_ONLY_1_1_1_1_1_1">
    <p:spTree>
      <p:nvGrpSpPr>
        <p:cNvPr id="1098" name="Shape 1098"/>
        <p:cNvGrpSpPr/>
        <p:nvPr/>
      </p:nvGrpSpPr>
      <p:grpSpPr>
        <a:xfrm>
          <a:off x="0" y="0"/>
          <a:ext cx="0" cy="0"/>
          <a:chOff x="0" y="0"/>
          <a:chExt cx="0" cy="0"/>
        </a:xfrm>
      </p:grpSpPr>
      <p:pic>
        <p:nvPicPr>
          <p:cNvPr id="1099" name="Google Shape;1099;p173"/>
          <p:cNvPicPr preferRelativeResize="0"/>
          <p:nvPr/>
        </p:nvPicPr>
        <p:blipFill rotWithShape="1">
          <a:blip r:embed="rId2">
            <a:alphaModFix/>
          </a:blip>
          <a:srcRect b="0" l="16626" r="16626" t="0"/>
          <a:stretch/>
        </p:blipFill>
        <p:spPr>
          <a:xfrm>
            <a:off x="4562403" y="0"/>
            <a:ext cx="4581601" cy="5147950"/>
          </a:xfrm>
          <a:prstGeom prst="rect">
            <a:avLst/>
          </a:prstGeom>
          <a:noFill/>
          <a:ln>
            <a:noFill/>
          </a:ln>
        </p:spPr>
      </p:pic>
      <p:sp>
        <p:nvSpPr>
          <p:cNvPr id="1100" name="Google Shape;1100;p173"/>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73"/>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173"/>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1103" name="Google Shape;1103;p173"/>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104" name="Google Shape;1104;p173"/>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
        <p:nvSpPr>
          <p:cNvPr id="1105" name="Google Shape;1105;p173"/>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3">
  <p:cSld name="TITLE_ONLY_1_1_1_1_1_1_1">
    <p:spTree>
      <p:nvGrpSpPr>
        <p:cNvPr id="1106" name="Shape 1106"/>
        <p:cNvGrpSpPr/>
        <p:nvPr/>
      </p:nvGrpSpPr>
      <p:grpSpPr>
        <a:xfrm>
          <a:off x="0" y="0"/>
          <a:ext cx="0" cy="0"/>
          <a:chOff x="0" y="0"/>
          <a:chExt cx="0" cy="0"/>
        </a:xfrm>
      </p:grpSpPr>
      <p:sp>
        <p:nvSpPr>
          <p:cNvPr id="1107" name="Google Shape;1107;p174"/>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8" name="Google Shape;1108;p174"/>
          <p:cNvPicPr preferRelativeResize="0"/>
          <p:nvPr/>
        </p:nvPicPr>
        <p:blipFill rotWithShape="1">
          <a:blip r:embed="rId2">
            <a:alphaModFix/>
          </a:blip>
          <a:srcRect b="0" l="20570" r="29366" t="0"/>
          <a:stretch/>
        </p:blipFill>
        <p:spPr>
          <a:xfrm>
            <a:off x="4562403" y="0"/>
            <a:ext cx="4581601" cy="5147948"/>
          </a:xfrm>
          <a:prstGeom prst="rect">
            <a:avLst/>
          </a:prstGeom>
          <a:noFill/>
          <a:ln>
            <a:noFill/>
          </a:ln>
        </p:spPr>
      </p:pic>
      <p:sp>
        <p:nvSpPr>
          <p:cNvPr id="1109" name="Google Shape;1109;p174"/>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174"/>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1111" name="Google Shape;1111;p174"/>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112" name="Google Shape;1112;p174"/>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
        <p:nvSpPr>
          <p:cNvPr id="1113" name="Google Shape;1113;p174"/>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4">
  <p:cSld name="TITLE_ONLY_1_1_1_1_1_1_1_1">
    <p:spTree>
      <p:nvGrpSpPr>
        <p:cNvPr id="1114" name="Shape 1114"/>
        <p:cNvGrpSpPr/>
        <p:nvPr/>
      </p:nvGrpSpPr>
      <p:grpSpPr>
        <a:xfrm>
          <a:off x="0" y="0"/>
          <a:ext cx="0" cy="0"/>
          <a:chOff x="0" y="0"/>
          <a:chExt cx="0" cy="0"/>
        </a:xfrm>
      </p:grpSpPr>
      <p:sp>
        <p:nvSpPr>
          <p:cNvPr id="1115" name="Google Shape;1115;p175"/>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16" name="Google Shape;1116;p175"/>
          <p:cNvPicPr preferRelativeResize="0"/>
          <p:nvPr/>
        </p:nvPicPr>
        <p:blipFill rotWithShape="1">
          <a:blip r:embed="rId2">
            <a:alphaModFix/>
          </a:blip>
          <a:srcRect b="0" l="24971" r="24966" t="0"/>
          <a:stretch/>
        </p:blipFill>
        <p:spPr>
          <a:xfrm>
            <a:off x="4562403" y="0"/>
            <a:ext cx="4581601" cy="5147948"/>
          </a:xfrm>
          <a:prstGeom prst="rect">
            <a:avLst/>
          </a:prstGeom>
          <a:noFill/>
          <a:ln>
            <a:noFill/>
          </a:ln>
        </p:spPr>
      </p:pic>
      <p:sp>
        <p:nvSpPr>
          <p:cNvPr id="1117" name="Google Shape;1117;p175"/>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1118" name="Google Shape;1118;p175"/>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175"/>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1120" name="Google Shape;1120;p175"/>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121" name="Google Shape;1121;p175"/>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5">
  <p:cSld name="TITLE_ONLY_1_1_1_1_1_1_1_1_1">
    <p:spTree>
      <p:nvGrpSpPr>
        <p:cNvPr id="1122" name="Shape 1122"/>
        <p:cNvGrpSpPr/>
        <p:nvPr/>
      </p:nvGrpSpPr>
      <p:grpSpPr>
        <a:xfrm>
          <a:off x="0" y="0"/>
          <a:ext cx="0" cy="0"/>
          <a:chOff x="0" y="0"/>
          <a:chExt cx="0" cy="0"/>
        </a:xfrm>
      </p:grpSpPr>
      <p:sp>
        <p:nvSpPr>
          <p:cNvPr id="1123" name="Google Shape;1123;p176"/>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24" name="Google Shape;1124;p176"/>
          <p:cNvPicPr preferRelativeResize="0"/>
          <p:nvPr/>
        </p:nvPicPr>
        <p:blipFill rotWithShape="1">
          <a:blip r:embed="rId2">
            <a:alphaModFix/>
          </a:blip>
          <a:srcRect b="0" l="20340" r="20340" t="0"/>
          <a:stretch/>
        </p:blipFill>
        <p:spPr>
          <a:xfrm>
            <a:off x="4562403" y="0"/>
            <a:ext cx="4581601" cy="5147947"/>
          </a:xfrm>
          <a:prstGeom prst="rect">
            <a:avLst/>
          </a:prstGeom>
          <a:noFill/>
          <a:ln>
            <a:noFill/>
          </a:ln>
        </p:spPr>
      </p:pic>
      <p:sp>
        <p:nvSpPr>
          <p:cNvPr id="1125" name="Google Shape;1125;p176"/>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1126" name="Google Shape;1126;p176"/>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176"/>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1128" name="Google Shape;1128;p176"/>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129" name="Google Shape;1129;p176"/>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6">
  <p:cSld name="TITLE_ONLY_1_1_1_1_1_1_1_1_1_1">
    <p:spTree>
      <p:nvGrpSpPr>
        <p:cNvPr id="1130" name="Shape 1130"/>
        <p:cNvGrpSpPr/>
        <p:nvPr/>
      </p:nvGrpSpPr>
      <p:grpSpPr>
        <a:xfrm>
          <a:off x="0" y="0"/>
          <a:ext cx="0" cy="0"/>
          <a:chOff x="0" y="0"/>
          <a:chExt cx="0" cy="0"/>
        </a:xfrm>
      </p:grpSpPr>
      <p:sp>
        <p:nvSpPr>
          <p:cNvPr id="1131" name="Google Shape;1131;p177"/>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32" name="Google Shape;1132;p177"/>
          <p:cNvPicPr preferRelativeResize="0"/>
          <p:nvPr/>
        </p:nvPicPr>
        <p:blipFill rotWithShape="1">
          <a:blip r:embed="rId2">
            <a:alphaModFix/>
          </a:blip>
          <a:srcRect b="17837" l="25627" r="25632" t="0"/>
          <a:stretch/>
        </p:blipFill>
        <p:spPr>
          <a:xfrm>
            <a:off x="4562403" y="0"/>
            <a:ext cx="4581601" cy="5147951"/>
          </a:xfrm>
          <a:prstGeom prst="rect">
            <a:avLst/>
          </a:prstGeom>
          <a:noFill/>
          <a:ln>
            <a:noFill/>
          </a:ln>
        </p:spPr>
      </p:pic>
      <p:sp>
        <p:nvSpPr>
          <p:cNvPr id="1133" name="Google Shape;1133;p177"/>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1134" name="Google Shape;1134;p177"/>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77"/>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1136" name="Google Shape;1136;p177"/>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137" name="Google Shape;1137;p177"/>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7">
  <p:cSld name="TITLE_ONLY_1_1_1_1_1_1_1_1_1_1_1">
    <p:spTree>
      <p:nvGrpSpPr>
        <p:cNvPr id="1138" name="Shape 1138"/>
        <p:cNvGrpSpPr/>
        <p:nvPr/>
      </p:nvGrpSpPr>
      <p:grpSpPr>
        <a:xfrm>
          <a:off x="0" y="0"/>
          <a:ext cx="0" cy="0"/>
          <a:chOff x="0" y="0"/>
          <a:chExt cx="0" cy="0"/>
        </a:xfrm>
      </p:grpSpPr>
      <p:sp>
        <p:nvSpPr>
          <p:cNvPr id="1139" name="Google Shape;1139;p178"/>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40" name="Google Shape;1140;p178"/>
          <p:cNvPicPr preferRelativeResize="0"/>
          <p:nvPr/>
        </p:nvPicPr>
        <p:blipFill rotWithShape="1">
          <a:blip r:embed="rId2">
            <a:alphaModFix/>
          </a:blip>
          <a:srcRect b="0" l="20340" r="20340" t="0"/>
          <a:stretch/>
        </p:blipFill>
        <p:spPr>
          <a:xfrm>
            <a:off x="4562403" y="0"/>
            <a:ext cx="4581601" cy="5147951"/>
          </a:xfrm>
          <a:prstGeom prst="rect">
            <a:avLst/>
          </a:prstGeom>
          <a:noFill/>
          <a:ln>
            <a:noFill/>
          </a:ln>
        </p:spPr>
      </p:pic>
      <p:sp>
        <p:nvSpPr>
          <p:cNvPr id="1141" name="Google Shape;1141;p178"/>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1142" name="Google Shape;1142;p178"/>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178"/>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1144" name="Google Shape;1144;p178"/>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145" name="Google Shape;1145;p178"/>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8">
  <p:cSld name="TITLE_ONLY_1_1_1_1_1_1_1_1_1_1_1_1">
    <p:spTree>
      <p:nvGrpSpPr>
        <p:cNvPr id="1146" name="Shape 1146"/>
        <p:cNvGrpSpPr/>
        <p:nvPr/>
      </p:nvGrpSpPr>
      <p:grpSpPr>
        <a:xfrm>
          <a:off x="0" y="0"/>
          <a:ext cx="0" cy="0"/>
          <a:chOff x="0" y="0"/>
          <a:chExt cx="0" cy="0"/>
        </a:xfrm>
      </p:grpSpPr>
      <p:sp>
        <p:nvSpPr>
          <p:cNvPr id="1147" name="Google Shape;1147;p179"/>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48" name="Google Shape;1148;p179"/>
          <p:cNvPicPr preferRelativeResize="0"/>
          <p:nvPr/>
        </p:nvPicPr>
        <p:blipFill rotWithShape="1">
          <a:blip r:embed="rId2">
            <a:alphaModFix/>
          </a:blip>
          <a:srcRect b="0" l="20340" r="20340" t="0"/>
          <a:stretch/>
        </p:blipFill>
        <p:spPr>
          <a:xfrm>
            <a:off x="4562403" y="0"/>
            <a:ext cx="4581601" cy="5147951"/>
          </a:xfrm>
          <a:prstGeom prst="rect">
            <a:avLst/>
          </a:prstGeom>
          <a:noFill/>
          <a:ln>
            <a:noFill/>
          </a:ln>
        </p:spPr>
      </p:pic>
      <p:sp>
        <p:nvSpPr>
          <p:cNvPr id="1149" name="Google Shape;1149;p179"/>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1150" name="Google Shape;1150;p179"/>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179"/>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1152" name="Google Shape;1152;p179"/>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153" name="Google Shape;1153;p179"/>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9">
  <p:cSld name="TITLE_ONLY_1_1_1_1_1_1_1_1_1_1_1_1_1">
    <p:spTree>
      <p:nvGrpSpPr>
        <p:cNvPr id="1154" name="Shape 1154"/>
        <p:cNvGrpSpPr/>
        <p:nvPr/>
      </p:nvGrpSpPr>
      <p:grpSpPr>
        <a:xfrm>
          <a:off x="0" y="0"/>
          <a:ext cx="0" cy="0"/>
          <a:chOff x="0" y="0"/>
          <a:chExt cx="0" cy="0"/>
        </a:xfrm>
      </p:grpSpPr>
      <p:sp>
        <p:nvSpPr>
          <p:cNvPr id="1155" name="Google Shape;1155;p180"/>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6" name="Google Shape;1156;p180"/>
          <p:cNvPicPr preferRelativeResize="0"/>
          <p:nvPr/>
        </p:nvPicPr>
        <p:blipFill rotWithShape="1">
          <a:blip r:embed="rId2">
            <a:alphaModFix/>
          </a:blip>
          <a:srcRect b="0" l="21426" r="28510" t="0"/>
          <a:stretch/>
        </p:blipFill>
        <p:spPr>
          <a:xfrm>
            <a:off x="4562403" y="0"/>
            <a:ext cx="4581601" cy="5147951"/>
          </a:xfrm>
          <a:prstGeom prst="rect">
            <a:avLst/>
          </a:prstGeom>
          <a:noFill/>
          <a:ln>
            <a:noFill/>
          </a:ln>
        </p:spPr>
      </p:pic>
      <p:sp>
        <p:nvSpPr>
          <p:cNvPr id="1157" name="Google Shape;1157;p180"/>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1158" name="Google Shape;1158;p180"/>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80"/>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1160" name="Google Shape;1160;p180"/>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161" name="Google Shape;1161;p180"/>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10">
  <p:cSld name="TITLE_ONLY_1_1_1_1_1_1_1_1_1_1_1_1_1_1">
    <p:spTree>
      <p:nvGrpSpPr>
        <p:cNvPr id="1162" name="Shape 1162"/>
        <p:cNvGrpSpPr/>
        <p:nvPr/>
      </p:nvGrpSpPr>
      <p:grpSpPr>
        <a:xfrm>
          <a:off x="0" y="0"/>
          <a:ext cx="0" cy="0"/>
          <a:chOff x="0" y="0"/>
          <a:chExt cx="0" cy="0"/>
        </a:xfrm>
      </p:grpSpPr>
      <p:sp>
        <p:nvSpPr>
          <p:cNvPr id="1163" name="Google Shape;1163;p181"/>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64" name="Google Shape;1164;p181"/>
          <p:cNvPicPr preferRelativeResize="0"/>
          <p:nvPr/>
        </p:nvPicPr>
        <p:blipFill rotWithShape="1">
          <a:blip r:embed="rId2">
            <a:alphaModFix/>
          </a:blip>
          <a:srcRect b="0" l="24971" r="24966" t="0"/>
          <a:stretch/>
        </p:blipFill>
        <p:spPr>
          <a:xfrm>
            <a:off x="4562403" y="0"/>
            <a:ext cx="4581601" cy="5147951"/>
          </a:xfrm>
          <a:prstGeom prst="rect">
            <a:avLst/>
          </a:prstGeom>
          <a:noFill/>
          <a:ln>
            <a:noFill/>
          </a:ln>
        </p:spPr>
      </p:pic>
      <p:sp>
        <p:nvSpPr>
          <p:cNvPr id="1165" name="Google Shape;1165;p181"/>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1166" name="Google Shape;1166;p181"/>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181"/>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1168" name="Google Shape;1168;p181"/>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169" name="Google Shape;1169;p181"/>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11">
  <p:cSld name="TITLE_ONLY_1_1_1_1_1_1_1_1_1_1_1_1_1_1_1">
    <p:spTree>
      <p:nvGrpSpPr>
        <p:cNvPr id="1170" name="Shape 1170"/>
        <p:cNvGrpSpPr/>
        <p:nvPr/>
      </p:nvGrpSpPr>
      <p:grpSpPr>
        <a:xfrm>
          <a:off x="0" y="0"/>
          <a:ext cx="0" cy="0"/>
          <a:chOff x="0" y="0"/>
          <a:chExt cx="0" cy="0"/>
        </a:xfrm>
      </p:grpSpPr>
      <p:sp>
        <p:nvSpPr>
          <p:cNvPr id="1171" name="Google Shape;1171;p182"/>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2" name="Google Shape;1172;p182"/>
          <p:cNvPicPr preferRelativeResize="0"/>
          <p:nvPr/>
        </p:nvPicPr>
        <p:blipFill rotWithShape="1">
          <a:blip r:embed="rId2">
            <a:alphaModFix/>
          </a:blip>
          <a:srcRect b="0" l="31835" r="31835" t="0"/>
          <a:stretch/>
        </p:blipFill>
        <p:spPr>
          <a:xfrm>
            <a:off x="4562403" y="0"/>
            <a:ext cx="4581601" cy="5147950"/>
          </a:xfrm>
          <a:prstGeom prst="rect">
            <a:avLst/>
          </a:prstGeom>
          <a:noFill/>
          <a:ln>
            <a:noFill/>
          </a:ln>
        </p:spPr>
      </p:pic>
      <p:sp>
        <p:nvSpPr>
          <p:cNvPr id="1173" name="Google Shape;1173;p182"/>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1174" name="Google Shape;1174;p182"/>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182"/>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1176" name="Google Shape;1176;p182"/>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177" name="Google Shape;1177;p182"/>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12">
  <p:cSld name="TITLE_ONLY_1_1_1_1_1_1_1_1_1_1_1_1_1_1_1_1">
    <p:spTree>
      <p:nvGrpSpPr>
        <p:cNvPr id="1178" name="Shape 1178"/>
        <p:cNvGrpSpPr/>
        <p:nvPr/>
      </p:nvGrpSpPr>
      <p:grpSpPr>
        <a:xfrm>
          <a:off x="0" y="0"/>
          <a:ext cx="0" cy="0"/>
          <a:chOff x="0" y="0"/>
          <a:chExt cx="0" cy="0"/>
        </a:xfrm>
      </p:grpSpPr>
      <p:sp>
        <p:nvSpPr>
          <p:cNvPr id="1179" name="Google Shape;1179;p183"/>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80" name="Google Shape;1180;p183"/>
          <p:cNvPicPr preferRelativeResize="0"/>
          <p:nvPr/>
        </p:nvPicPr>
        <p:blipFill rotWithShape="1">
          <a:blip r:embed="rId2">
            <a:alphaModFix/>
          </a:blip>
          <a:srcRect b="18018" l="0" r="0" t="7092"/>
          <a:stretch/>
        </p:blipFill>
        <p:spPr>
          <a:xfrm>
            <a:off x="4562403" y="0"/>
            <a:ext cx="4581602" cy="5147950"/>
          </a:xfrm>
          <a:prstGeom prst="rect">
            <a:avLst/>
          </a:prstGeom>
          <a:noFill/>
          <a:ln>
            <a:noFill/>
          </a:ln>
        </p:spPr>
      </p:pic>
      <p:sp>
        <p:nvSpPr>
          <p:cNvPr id="1181" name="Google Shape;1181;p183"/>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1182" name="Google Shape;1182;p183"/>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83"/>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1184" name="Google Shape;1184;p183"/>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185" name="Google Shape;1185;p183"/>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13">
  <p:cSld name="TITLE_ONLY_1_1_1_1_1_1_1_1_1_1_1_1_1_1_1_1_1">
    <p:spTree>
      <p:nvGrpSpPr>
        <p:cNvPr id="1186" name="Shape 1186"/>
        <p:cNvGrpSpPr/>
        <p:nvPr/>
      </p:nvGrpSpPr>
      <p:grpSpPr>
        <a:xfrm>
          <a:off x="0" y="0"/>
          <a:ext cx="0" cy="0"/>
          <a:chOff x="0" y="0"/>
          <a:chExt cx="0" cy="0"/>
        </a:xfrm>
      </p:grpSpPr>
      <p:sp>
        <p:nvSpPr>
          <p:cNvPr id="1187" name="Google Shape;1187;p184"/>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88" name="Google Shape;1188;p184"/>
          <p:cNvPicPr preferRelativeResize="0"/>
          <p:nvPr/>
        </p:nvPicPr>
        <p:blipFill rotWithShape="1">
          <a:blip r:embed="rId2">
            <a:alphaModFix/>
          </a:blip>
          <a:srcRect b="0" l="14094" r="26586" t="0"/>
          <a:stretch/>
        </p:blipFill>
        <p:spPr>
          <a:xfrm>
            <a:off x="4562403" y="0"/>
            <a:ext cx="4581601" cy="5147951"/>
          </a:xfrm>
          <a:prstGeom prst="rect">
            <a:avLst/>
          </a:prstGeom>
          <a:noFill/>
          <a:ln>
            <a:noFill/>
          </a:ln>
        </p:spPr>
      </p:pic>
      <p:sp>
        <p:nvSpPr>
          <p:cNvPr id="1189" name="Google Shape;1189;p184"/>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2021 Geotab Inc. All Rights Reserved</a:t>
            </a:r>
            <a:endParaRPr sz="800">
              <a:solidFill>
                <a:srgbClr val="CFD5DC"/>
              </a:solidFill>
            </a:endParaRPr>
          </a:p>
        </p:txBody>
      </p:sp>
      <p:sp>
        <p:nvSpPr>
          <p:cNvPr id="1190" name="Google Shape;1190;p184"/>
          <p:cNvSpPr/>
          <p:nvPr/>
        </p:nvSpPr>
        <p:spPr>
          <a:xfrm>
            <a:off x="0" y="463600"/>
            <a:ext cx="5856000" cy="4092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84"/>
          <p:cNvSpPr txBox="1"/>
          <p:nvPr/>
        </p:nvSpPr>
        <p:spPr>
          <a:xfrm>
            <a:off x="311700" y="667525"/>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b="1" lang="en">
                <a:solidFill>
                  <a:schemeClr val="dk2"/>
                </a:solidFill>
                <a:latin typeface="Roboto"/>
                <a:ea typeface="Roboto"/>
                <a:cs typeface="Roboto"/>
                <a:sym typeface="Roboto"/>
              </a:rPr>
              <a:t>CASE STUDY</a:t>
            </a:r>
            <a:endParaRPr b="1">
              <a:solidFill>
                <a:schemeClr val="dk2"/>
              </a:solidFill>
            </a:endParaRPr>
          </a:p>
        </p:txBody>
      </p:sp>
      <p:sp>
        <p:nvSpPr>
          <p:cNvPr id="1192" name="Google Shape;1192;p184"/>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193" name="Google Shape;1193;p184"/>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3">
  <p:cSld name="TITLE_AND_BODY_4">
    <p:spTree>
      <p:nvGrpSpPr>
        <p:cNvPr id="1194" name="Shape 1194"/>
        <p:cNvGrpSpPr/>
        <p:nvPr/>
      </p:nvGrpSpPr>
      <p:grpSpPr>
        <a:xfrm>
          <a:off x="0" y="0"/>
          <a:ext cx="0" cy="0"/>
          <a:chOff x="0" y="0"/>
          <a:chExt cx="0" cy="0"/>
        </a:xfrm>
      </p:grpSpPr>
      <p:sp>
        <p:nvSpPr>
          <p:cNvPr id="1195" name="Google Shape;1195;p18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96" name="Google Shape;1196;p185"/>
          <p:cNvSpPr txBox="1"/>
          <p:nvPr>
            <p:ph idx="1" type="body"/>
          </p:nvPr>
        </p:nvSpPr>
        <p:spPr>
          <a:xfrm>
            <a:off x="311700" y="735900"/>
            <a:ext cx="8520600" cy="36090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2 columns)">
  <p:cSld name="TITLE_AND_TWO_COLUMNS_1">
    <p:spTree>
      <p:nvGrpSpPr>
        <p:cNvPr id="1197" name="Shape 1197"/>
        <p:cNvGrpSpPr/>
        <p:nvPr/>
      </p:nvGrpSpPr>
      <p:grpSpPr>
        <a:xfrm>
          <a:off x="0" y="0"/>
          <a:ext cx="0" cy="0"/>
          <a:chOff x="0" y="0"/>
          <a:chExt cx="0" cy="0"/>
        </a:xfrm>
      </p:grpSpPr>
      <p:sp>
        <p:nvSpPr>
          <p:cNvPr id="1198" name="Google Shape;1198;p186"/>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99" name="Google Shape;1199;p186"/>
          <p:cNvSpPr txBox="1"/>
          <p:nvPr>
            <p:ph idx="1" type="body"/>
          </p:nvPr>
        </p:nvSpPr>
        <p:spPr>
          <a:xfrm>
            <a:off x="311700" y="10000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500"/>
              </a:spcBef>
              <a:spcAft>
                <a:spcPts val="0"/>
              </a:spcAft>
              <a:buSzPts val="1200"/>
              <a:buChar char="○"/>
              <a:defRPr sz="1200"/>
            </a:lvl2pPr>
            <a:lvl3pPr indent="-304800" lvl="2" marL="1371600">
              <a:spcBef>
                <a:spcPts val="500"/>
              </a:spcBef>
              <a:spcAft>
                <a:spcPts val="0"/>
              </a:spcAft>
              <a:buSzPts val="1200"/>
              <a:buChar char="■"/>
              <a:defRPr sz="1200"/>
            </a:lvl3pPr>
            <a:lvl4pPr indent="-304800" lvl="3" marL="1828800">
              <a:spcBef>
                <a:spcPts val="500"/>
              </a:spcBef>
              <a:spcAft>
                <a:spcPts val="0"/>
              </a:spcAft>
              <a:buSzPts val="1200"/>
              <a:buChar char="●"/>
              <a:defRPr sz="1200"/>
            </a:lvl4pPr>
            <a:lvl5pPr indent="-304800" lvl="4" marL="2286000">
              <a:spcBef>
                <a:spcPts val="500"/>
              </a:spcBef>
              <a:spcAft>
                <a:spcPts val="0"/>
              </a:spcAft>
              <a:buSzPts val="1200"/>
              <a:buChar char="○"/>
              <a:defRPr sz="1200"/>
            </a:lvl5pPr>
            <a:lvl6pPr indent="-304800" lvl="5" marL="2743200">
              <a:spcBef>
                <a:spcPts val="500"/>
              </a:spcBef>
              <a:spcAft>
                <a:spcPts val="0"/>
              </a:spcAft>
              <a:buSzPts val="1200"/>
              <a:buChar char="■"/>
              <a:defRPr sz="1200"/>
            </a:lvl6pPr>
            <a:lvl7pPr indent="-304800" lvl="6" marL="3200400">
              <a:spcBef>
                <a:spcPts val="500"/>
              </a:spcBef>
              <a:spcAft>
                <a:spcPts val="0"/>
              </a:spcAft>
              <a:buSzPts val="1200"/>
              <a:buChar char="●"/>
              <a:defRPr sz="1200"/>
            </a:lvl7pPr>
            <a:lvl8pPr indent="-304800" lvl="7" marL="3657600">
              <a:spcBef>
                <a:spcPts val="500"/>
              </a:spcBef>
              <a:spcAft>
                <a:spcPts val="0"/>
              </a:spcAft>
              <a:buSzPts val="1200"/>
              <a:buChar char="○"/>
              <a:defRPr sz="1200"/>
            </a:lvl8pPr>
            <a:lvl9pPr indent="-304800" lvl="8" marL="4114800">
              <a:spcBef>
                <a:spcPts val="500"/>
              </a:spcBef>
              <a:spcAft>
                <a:spcPts val="500"/>
              </a:spcAft>
              <a:buSzPts val="1200"/>
              <a:buChar char="■"/>
              <a:defRPr sz="1200"/>
            </a:lvl9pPr>
          </a:lstStyle>
          <a:p/>
        </p:txBody>
      </p:sp>
      <p:sp>
        <p:nvSpPr>
          <p:cNvPr id="1200" name="Google Shape;1200;p186"/>
          <p:cNvSpPr txBox="1"/>
          <p:nvPr>
            <p:ph idx="2" type="body"/>
          </p:nvPr>
        </p:nvSpPr>
        <p:spPr>
          <a:xfrm>
            <a:off x="4832400" y="10000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500"/>
              </a:spcBef>
              <a:spcAft>
                <a:spcPts val="0"/>
              </a:spcAft>
              <a:buSzPts val="1200"/>
              <a:buChar char="○"/>
              <a:defRPr sz="1200"/>
            </a:lvl2pPr>
            <a:lvl3pPr indent="-304800" lvl="2" marL="1371600">
              <a:spcBef>
                <a:spcPts val="500"/>
              </a:spcBef>
              <a:spcAft>
                <a:spcPts val="0"/>
              </a:spcAft>
              <a:buSzPts val="1200"/>
              <a:buChar char="■"/>
              <a:defRPr sz="1200"/>
            </a:lvl3pPr>
            <a:lvl4pPr indent="-304800" lvl="3" marL="1828800">
              <a:spcBef>
                <a:spcPts val="500"/>
              </a:spcBef>
              <a:spcAft>
                <a:spcPts val="0"/>
              </a:spcAft>
              <a:buSzPts val="1200"/>
              <a:buChar char="●"/>
              <a:defRPr sz="1200"/>
            </a:lvl4pPr>
            <a:lvl5pPr indent="-304800" lvl="4" marL="2286000">
              <a:spcBef>
                <a:spcPts val="500"/>
              </a:spcBef>
              <a:spcAft>
                <a:spcPts val="0"/>
              </a:spcAft>
              <a:buSzPts val="1200"/>
              <a:buChar char="○"/>
              <a:defRPr sz="1200"/>
            </a:lvl5pPr>
            <a:lvl6pPr indent="-304800" lvl="5" marL="2743200">
              <a:spcBef>
                <a:spcPts val="500"/>
              </a:spcBef>
              <a:spcAft>
                <a:spcPts val="0"/>
              </a:spcAft>
              <a:buSzPts val="1200"/>
              <a:buChar char="■"/>
              <a:defRPr sz="1200"/>
            </a:lvl6pPr>
            <a:lvl7pPr indent="-304800" lvl="6" marL="3200400">
              <a:spcBef>
                <a:spcPts val="500"/>
              </a:spcBef>
              <a:spcAft>
                <a:spcPts val="0"/>
              </a:spcAft>
              <a:buSzPts val="1200"/>
              <a:buChar char="●"/>
              <a:defRPr sz="1200"/>
            </a:lvl7pPr>
            <a:lvl8pPr indent="-304800" lvl="7" marL="3657600">
              <a:spcBef>
                <a:spcPts val="500"/>
              </a:spcBef>
              <a:spcAft>
                <a:spcPts val="0"/>
              </a:spcAft>
              <a:buSzPts val="1200"/>
              <a:buChar char="○"/>
              <a:defRPr sz="1200"/>
            </a:lvl8pPr>
            <a:lvl9pPr indent="-304800" lvl="8" marL="4114800">
              <a:spcBef>
                <a:spcPts val="500"/>
              </a:spcBef>
              <a:spcAft>
                <a:spcPts val="500"/>
              </a:spcAft>
              <a:buSzPts val="1200"/>
              <a:buChar char="■"/>
              <a:defRPr sz="1200"/>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2">
  <p:cSld name="TITLE_AND_BODY_3">
    <p:spTree>
      <p:nvGrpSpPr>
        <p:cNvPr id="1201" name="Shape 1201"/>
        <p:cNvGrpSpPr/>
        <p:nvPr/>
      </p:nvGrpSpPr>
      <p:grpSpPr>
        <a:xfrm>
          <a:off x="0" y="0"/>
          <a:ext cx="0" cy="0"/>
          <a:chOff x="0" y="0"/>
          <a:chExt cx="0" cy="0"/>
        </a:xfrm>
      </p:grpSpPr>
      <p:sp>
        <p:nvSpPr>
          <p:cNvPr id="1202" name="Google Shape;1202;p187"/>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03" name="Google Shape;1203;p187"/>
          <p:cNvSpPr txBox="1"/>
          <p:nvPr>
            <p:ph idx="1" type="body"/>
          </p:nvPr>
        </p:nvSpPr>
        <p:spPr>
          <a:xfrm>
            <a:off x="311700" y="735900"/>
            <a:ext cx="8520600" cy="36090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7">
  <p:cSld name="CUSTOM_13">
    <p:spTree>
      <p:nvGrpSpPr>
        <p:cNvPr id="1204" name="Shape 1204"/>
        <p:cNvGrpSpPr/>
        <p:nvPr/>
      </p:nvGrpSpPr>
      <p:grpSpPr>
        <a:xfrm>
          <a:off x="0" y="0"/>
          <a:ext cx="0" cy="0"/>
          <a:chOff x="0" y="0"/>
          <a:chExt cx="0" cy="0"/>
        </a:xfrm>
      </p:grpSpPr>
      <p:sp>
        <p:nvSpPr>
          <p:cNvPr id="1205" name="Google Shape;1205;p18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206" name="Google Shape;1206;p188"/>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1207" name="Google Shape;1207;p188"/>
          <p:cNvPicPr preferRelativeResize="0"/>
          <p:nvPr/>
        </p:nvPicPr>
        <p:blipFill>
          <a:blip r:embed="rId2">
            <a:alphaModFix/>
          </a:blip>
          <a:stretch>
            <a:fillRect/>
          </a:stretch>
        </p:blipFill>
        <p:spPr>
          <a:xfrm>
            <a:off x="0" y="0"/>
            <a:ext cx="9144003" cy="178594"/>
          </a:xfrm>
          <a:prstGeom prst="rect">
            <a:avLst/>
          </a:prstGeom>
          <a:noFill/>
          <a:ln>
            <a:noFill/>
          </a:ln>
        </p:spPr>
      </p:pic>
      <p:sp>
        <p:nvSpPr>
          <p:cNvPr id="1208" name="Google Shape;1208;p188"/>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09" name="Shape 1209"/>
        <p:cNvGrpSpPr/>
        <p:nvPr/>
      </p:nvGrpSpPr>
      <p:grpSpPr>
        <a:xfrm>
          <a:off x="0" y="0"/>
          <a:ext cx="0" cy="0"/>
          <a:chOff x="0" y="0"/>
          <a:chExt cx="0" cy="0"/>
        </a:xfrm>
      </p:grpSpPr>
      <p:sp>
        <p:nvSpPr>
          <p:cNvPr id="1210" name="Google Shape;1210;p189"/>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11" name="Google Shape;1211;p189"/>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12" name="Google Shape;1212;p18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CUSTOM_2_2">
    <p:spTree>
      <p:nvGrpSpPr>
        <p:cNvPr id="1213" name="Shape 1213"/>
        <p:cNvGrpSpPr/>
        <p:nvPr/>
      </p:nvGrpSpPr>
      <p:grpSpPr>
        <a:xfrm>
          <a:off x="0" y="0"/>
          <a:ext cx="0" cy="0"/>
          <a:chOff x="0" y="0"/>
          <a:chExt cx="0" cy="0"/>
        </a:xfrm>
      </p:grpSpPr>
      <p:sp>
        <p:nvSpPr>
          <p:cNvPr id="1214" name="Google Shape;1214;p19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215" name="Google Shape;1215;p190"/>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
        <p:nvSpPr>
          <p:cNvPr id="1216" name="Google Shape;1216;p190"/>
          <p:cNvSpPr txBox="1"/>
          <p:nvPr/>
        </p:nvSpPr>
        <p:spPr>
          <a:xfrm>
            <a:off x="6787521" y="47537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r>
              <a:rPr lang="en" sz="800">
                <a:solidFill>
                  <a:srgbClr val="CFD5DC"/>
                </a:solidFill>
                <a:latin typeface="Roboto"/>
                <a:ea typeface="Roboto"/>
                <a:cs typeface="Roboto"/>
                <a:sym typeface="Roboto"/>
              </a:rPr>
              <a:t>© 2021 Geotab Inc. All Rights Reserved  |   </a:t>
            </a:r>
            <a:fld id="{00000000-1234-1234-1234-123412341234}" type="slidenum">
              <a:rPr lang="en" sz="800">
                <a:solidFill>
                  <a:srgbClr val="CFD5DC"/>
                </a:solidFill>
              </a:rPr>
              <a:t>‹#›</a:t>
            </a:fld>
            <a:endParaRPr sz="800">
              <a:solidFill>
                <a:srgbClr val="CFD5DC"/>
              </a:solidFill>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TITLE_1_1_1">
    <p:spTree>
      <p:nvGrpSpPr>
        <p:cNvPr id="1221" name="Shape 1221"/>
        <p:cNvGrpSpPr/>
        <p:nvPr/>
      </p:nvGrpSpPr>
      <p:grpSpPr>
        <a:xfrm>
          <a:off x="0" y="0"/>
          <a:ext cx="0" cy="0"/>
          <a:chOff x="0" y="0"/>
          <a:chExt cx="0" cy="0"/>
        </a:xfrm>
      </p:grpSpPr>
      <p:sp>
        <p:nvSpPr>
          <p:cNvPr id="1222" name="Google Shape;1222;p192"/>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23" name="Google Shape;1223;p192"/>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1224" name="Google Shape;1224;p192"/>
          <p:cNvSpPr txBox="1"/>
          <p:nvPr>
            <p:ph type="ctrTitle"/>
          </p:nvPr>
        </p:nvSpPr>
        <p:spPr>
          <a:xfrm>
            <a:off x="363350" y="426300"/>
            <a:ext cx="6858900" cy="15543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4600"/>
              <a:buNone/>
              <a:defRPr sz="46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1225" name="Google Shape;1225;p192"/>
          <p:cNvSpPr txBox="1"/>
          <p:nvPr>
            <p:ph idx="1" type="subTitle"/>
          </p:nvPr>
        </p:nvSpPr>
        <p:spPr>
          <a:xfrm>
            <a:off x="394373" y="1971500"/>
            <a:ext cx="64392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dk2"/>
              </a:buClr>
              <a:buSzPts val="1800"/>
              <a:buNone/>
              <a:defRPr b="1">
                <a:solidFill>
                  <a:schemeClr val="dk2"/>
                </a:solidFill>
              </a:defRPr>
            </a:lvl1pPr>
            <a:lvl2pPr lvl="1">
              <a:lnSpc>
                <a:spcPct val="100000"/>
              </a:lnSpc>
              <a:spcBef>
                <a:spcPts val="0"/>
              </a:spcBef>
              <a:spcAft>
                <a:spcPts val="0"/>
              </a:spcAft>
              <a:buClr>
                <a:schemeClr val="dk2"/>
              </a:buClr>
              <a:buSzPts val="2400"/>
              <a:buNone/>
              <a:defRPr sz="2400">
                <a:solidFill>
                  <a:schemeClr val="dk2"/>
                </a:solidFill>
              </a:defRPr>
            </a:lvl2pPr>
            <a:lvl3pPr lvl="2">
              <a:lnSpc>
                <a:spcPct val="100000"/>
              </a:lnSpc>
              <a:spcBef>
                <a:spcPts val="0"/>
              </a:spcBef>
              <a:spcAft>
                <a:spcPts val="0"/>
              </a:spcAft>
              <a:buClr>
                <a:schemeClr val="dk2"/>
              </a:buClr>
              <a:buSzPts val="2400"/>
              <a:buNone/>
              <a:defRPr sz="2400">
                <a:solidFill>
                  <a:schemeClr val="dk2"/>
                </a:solidFill>
              </a:defRPr>
            </a:lvl3pPr>
            <a:lvl4pPr lvl="3">
              <a:lnSpc>
                <a:spcPct val="100000"/>
              </a:lnSpc>
              <a:spcBef>
                <a:spcPts val="0"/>
              </a:spcBef>
              <a:spcAft>
                <a:spcPts val="0"/>
              </a:spcAft>
              <a:buClr>
                <a:schemeClr val="dk2"/>
              </a:buClr>
              <a:buSzPts val="2400"/>
              <a:buNone/>
              <a:defRPr sz="2400">
                <a:solidFill>
                  <a:schemeClr val="dk2"/>
                </a:solidFill>
              </a:defRPr>
            </a:lvl4pPr>
            <a:lvl5pPr lvl="4">
              <a:lnSpc>
                <a:spcPct val="100000"/>
              </a:lnSpc>
              <a:spcBef>
                <a:spcPts val="0"/>
              </a:spcBef>
              <a:spcAft>
                <a:spcPts val="0"/>
              </a:spcAft>
              <a:buClr>
                <a:schemeClr val="dk2"/>
              </a:buClr>
              <a:buSzPts val="2400"/>
              <a:buNone/>
              <a:defRPr sz="2400">
                <a:solidFill>
                  <a:schemeClr val="dk2"/>
                </a:solidFill>
              </a:defRPr>
            </a:lvl5pPr>
            <a:lvl6pPr lvl="5">
              <a:lnSpc>
                <a:spcPct val="100000"/>
              </a:lnSpc>
              <a:spcBef>
                <a:spcPts val="0"/>
              </a:spcBef>
              <a:spcAft>
                <a:spcPts val="0"/>
              </a:spcAft>
              <a:buClr>
                <a:schemeClr val="dk2"/>
              </a:buClr>
              <a:buSzPts val="2400"/>
              <a:buNone/>
              <a:defRPr sz="2400">
                <a:solidFill>
                  <a:schemeClr val="dk2"/>
                </a:solidFill>
              </a:defRPr>
            </a:lvl6pPr>
            <a:lvl7pPr lvl="6">
              <a:lnSpc>
                <a:spcPct val="100000"/>
              </a:lnSpc>
              <a:spcBef>
                <a:spcPts val="0"/>
              </a:spcBef>
              <a:spcAft>
                <a:spcPts val="0"/>
              </a:spcAft>
              <a:buClr>
                <a:schemeClr val="dk2"/>
              </a:buClr>
              <a:buSzPts val="2400"/>
              <a:buNone/>
              <a:defRPr sz="2400">
                <a:solidFill>
                  <a:schemeClr val="dk2"/>
                </a:solidFill>
              </a:defRPr>
            </a:lvl7pPr>
            <a:lvl8pPr lvl="7">
              <a:lnSpc>
                <a:spcPct val="100000"/>
              </a:lnSpc>
              <a:spcBef>
                <a:spcPts val="0"/>
              </a:spcBef>
              <a:spcAft>
                <a:spcPts val="0"/>
              </a:spcAft>
              <a:buClr>
                <a:schemeClr val="dk2"/>
              </a:buClr>
              <a:buSzPts val="2400"/>
              <a:buNone/>
              <a:defRPr sz="2400">
                <a:solidFill>
                  <a:schemeClr val="dk2"/>
                </a:solidFill>
              </a:defRPr>
            </a:lvl8pPr>
            <a:lvl9pPr lvl="8">
              <a:lnSpc>
                <a:spcPct val="100000"/>
              </a:lnSpc>
              <a:spcBef>
                <a:spcPts val="0"/>
              </a:spcBef>
              <a:spcAft>
                <a:spcPts val="0"/>
              </a:spcAft>
              <a:buClr>
                <a:schemeClr val="dk2"/>
              </a:buClr>
              <a:buSzPts val="2400"/>
              <a:buNone/>
              <a:defRPr sz="2400">
                <a:solidFill>
                  <a:schemeClr val="dk2"/>
                </a:solidFill>
              </a:defRPr>
            </a:lvl9pPr>
          </a:lstStyle>
          <a:p/>
        </p:txBody>
      </p:sp>
      <p:sp>
        <p:nvSpPr>
          <p:cNvPr id="1226" name="Google Shape;1226;p192"/>
          <p:cNvSpPr txBox="1"/>
          <p:nvPr>
            <p:ph idx="2" type="subTitle"/>
          </p:nvPr>
        </p:nvSpPr>
        <p:spPr>
          <a:xfrm>
            <a:off x="394385" y="2441004"/>
            <a:ext cx="53385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200"/>
            </a:lvl1pPr>
            <a:lvl2pPr lvl="1">
              <a:lnSpc>
                <a:spcPct val="100000"/>
              </a:lnSpc>
              <a:spcBef>
                <a:spcPts val="0"/>
              </a:spcBef>
              <a:spcAft>
                <a:spcPts val="0"/>
              </a:spcAft>
              <a:buClr>
                <a:schemeClr val="dk2"/>
              </a:buClr>
              <a:buSzPts val="1000"/>
              <a:buNone/>
              <a:defRPr sz="1000">
                <a:solidFill>
                  <a:schemeClr val="dk2"/>
                </a:solidFill>
              </a:defRPr>
            </a:lvl2pPr>
            <a:lvl3pPr lvl="2">
              <a:lnSpc>
                <a:spcPct val="100000"/>
              </a:lnSpc>
              <a:spcBef>
                <a:spcPts val="0"/>
              </a:spcBef>
              <a:spcAft>
                <a:spcPts val="0"/>
              </a:spcAft>
              <a:buClr>
                <a:schemeClr val="dk2"/>
              </a:buClr>
              <a:buSzPts val="1000"/>
              <a:buNone/>
              <a:defRPr sz="1000">
                <a:solidFill>
                  <a:schemeClr val="dk2"/>
                </a:solidFill>
              </a:defRPr>
            </a:lvl3pPr>
            <a:lvl4pPr lvl="3">
              <a:lnSpc>
                <a:spcPct val="100000"/>
              </a:lnSpc>
              <a:spcBef>
                <a:spcPts val="0"/>
              </a:spcBef>
              <a:spcAft>
                <a:spcPts val="0"/>
              </a:spcAft>
              <a:buClr>
                <a:schemeClr val="dk2"/>
              </a:buClr>
              <a:buSzPts val="1000"/>
              <a:buNone/>
              <a:defRPr sz="1000">
                <a:solidFill>
                  <a:schemeClr val="dk2"/>
                </a:solidFill>
              </a:defRPr>
            </a:lvl4pPr>
            <a:lvl5pPr lvl="4">
              <a:lnSpc>
                <a:spcPct val="100000"/>
              </a:lnSpc>
              <a:spcBef>
                <a:spcPts val="0"/>
              </a:spcBef>
              <a:spcAft>
                <a:spcPts val="0"/>
              </a:spcAft>
              <a:buClr>
                <a:schemeClr val="dk2"/>
              </a:buClr>
              <a:buSzPts val="1000"/>
              <a:buNone/>
              <a:defRPr sz="1000">
                <a:solidFill>
                  <a:schemeClr val="dk2"/>
                </a:solidFill>
              </a:defRPr>
            </a:lvl5pPr>
            <a:lvl6pPr lvl="5">
              <a:lnSpc>
                <a:spcPct val="100000"/>
              </a:lnSpc>
              <a:spcBef>
                <a:spcPts val="0"/>
              </a:spcBef>
              <a:spcAft>
                <a:spcPts val="0"/>
              </a:spcAft>
              <a:buClr>
                <a:schemeClr val="dk2"/>
              </a:buClr>
              <a:buSzPts val="1000"/>
              <a:buNone/>
              <a:defRPr sz="1000">
                <a:solidFill>
                  <a:schemeClr val="dk2"/>
                </a:solidFill>
              </a:defRPr>
            </a:lvl6pPr>
            <a:lvl7pPr lvl="6">
              <a:lnSpc>
                <a:spcPct val="100000"/>
              </a:lnSpc>
              <a:spcBef>
                <a:spcPts val="0"/>
              </a:spcBef>
              <a:spcAft>
                <a:spcPts val="0"/>
              </a:spcAft>
              <a:buClr>
                <a:schemeClr val="dk2"/>
              </a:buClr>
              <a:buSzPts val="1000"/>
              <a:buNone/>
              <a:defRPr sz="1000">
                <a:solidFill>
                  <a:schemeClr val="dk2"/>
                </a:solidFill>
              </a:defRPr>
            </a:lvl7pPr>
            <a:lvl8pPr lvl="7">
              <a:lnSpc>
                <a:spcPct val="100000"/>
              </a:lnSpc>
              <a:spcBef>
                <a:spcPts val="0"/>
              </a:spcBef>
              <a:spcAft>
                <a:spcPts val="0"/>
              </a:spcAft>
              <a:buClr>
                <a:schemeClr val="dk2"/>
              </a:buClr>
              <a:buSzPts val="1000"/>
              <a:buNone/>
              <a:defRPr sz="1000">
                <a:solidFill>
                  <a:schemeClr val="dk2"/>
                </a:solidFill>
              </a:defRPr>
            </a:lvl8pPr>
            <a:lvl9pPr lvl="8">
              <a:lnSpc>
                <a:spcPct val="100000"/>
              </a:lnSpc>
              <a:spcBef>
                <a:spcPts val="0"/>
              </a:spcBef>
              <a:spcAft>
                <a:spcPts val="0"/>
              </a:spcAft>
              <a:buClr>
                <a:schemeClr val="dk2"/>
              </a:buClr>
              <a:buSzPts val="1000"/>
              <a:buNone/>
              <a:defRPr sz="1000">
                <a:solidFill>
                  <a:schemeClr val="dk2"/>
                </a:solidFill>
              </a:defRPr>
            </a:lvl9pPr>
          </a:lstStyle>
          <a:p/>
        </p:txBody>
      </p:sp>
      <p:pic>
        <p:nvPicPr>
          <p:cNvPr id="1227" name="Google Shape;1227;p192"/>
          <p:cNvPicPr preferRelativeResize="0"/>
          <p:nvPr/>
        </p:nvPicPr>
        <p:blipFill rotWithShape="1">
          <a:blip r:embed="rId3">
            <a:alphaModFix/>
          </a:blip>
          <a:srcRect b="0" l="0" r="10" t="0"/>
          <a:stretch/>
        </p:blipFill>
        <p:spPr>
          <a:xfrm>
            <a:off x="7666325" y="4665175"/>
            <a:ext cx="1107223" cy="148175"/>
          </a:xfrm>
          <a:prstGeom prst="rect">
            <a:avLst/>
          </a:prstGeom>
          <a:noFill/>
          <a:ln>
            <a:noFill/>
          </a:ln>
        </p:spPr>
      </p:pic>
      <p:sp>
        <p:nvSpPr>
          <p:cNvPr id="1228" name="Google Shape;1228;p192"/>
          <p:cNvSpPr txBox="1"/>
          <p:nvPr/>
        </p:nvSpPr>
        <p:spPr>
          <a:xfrm>
            <a:off x="590692" y="4609132"/>
            <a:ext cx="21045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rgbClr val="FFFFFF"/>
                </a:solidFill>
                <a:latin typeface="Roboto"/>
                <a:ea typeface="Roboto"/>
                <a:cs typeface="Roboto"/>
                <a:sym typeface="Roboto"/>
              </a:rPr>
              <a:t>Internal use only</a:t>
            </a:r>
            <a:endParaRPr sz="900">
              <a:solidFill>
                <a:srgbClr val="FFFFFF"/>
              </a:solidFill>
              <a:latin typeface="Roboto"/>
              <a:ea typeface="Roboto"/>
              <a:cs typeface="Roboto"/>
              <a:sym typeface="Roboto"/>
            </a:endParaRPr>
          </a:p>
        </p:txBody>
      </p:sp>
      <p:pic>
        <p:nvPicPr>
          <p:cNvPr id="1229" name="Google Shape;1229;p192"/>
          <p:cNvPicPr preferRelativeResize="0"/>
          <p:nvPr/>
        </p:nvPicPr>
        <p:blipFill>
          <a:blip r:embed="rId4">
            <a:alphaModFix/>
          </a:blip>
          <a:stretch>
            <a:fillRect/>
          </a:stretch>
        </p:blipFill>
        <p:spPr>
          <a:xfrm>
            <a:off x="466095" y="4680891"/>
            <a:ext cx="148161" cy="148175"/>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type="tx">
  <p:cSld name="TITLE_AND_BODY">
    <p:spTree>
      <p:nvGrpSpPr>
        <p:cNvPr id="1230" name="Shape 1230"/>
        <p:cNvGrpSpPr/>
        <p:nvPr/>
      </p:nvGrpSpPr>
      <p:grpSpPr>
        <a:xfrm>
          <a:off x="0" y="0"/>
          <a:ext cx="0" cy="0"/>
          <a:chOff x="0" y="0"/>
          <a:chExt cx="0" cy="0"/>
        </a:xfrm>
      </p:grpSpPr>
      <p:sp>
        <p:nvSpPr>
          <p:cNvPr id="1231" name="Google Shape;1231;p193"/>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sp>
        <p:nvSpPr>
          <p:cNvPr id="1232" name="Google Shape;1232;p193"/>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33" name="Google Shape;1233;p193"/>
          <p:cNvSpPr txBox="1"/>
          <p:nvPr>
            <p:ph idx="1" type="body"/>
          </p:nvPr>
        </p:nvSpPr>
        <p:spPr>
          <a:xfrm>
            <a:off x="311700" y="10000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234" name="Google Shape;1234;p193"/>
          <p:cNvPicPr preferRelativeResize="0"/>
          <p:nvPr/>
        </p:nvPicPr>
        <p:blipFill>
          <a:blip r:embed="rId2">
            <a:alphaModFix/>
          </a:blip>
          <a:stretch>
            <a:fillRect/>
          </a:stretch>
        </p:blipFill>
        <p:spPr>
          <a:xfrm>
            <a:off x="8124627" y="4816873"/>
            <a:ext cx="727852" cy="97400"/>
          </a:xfrm>
          <a:prstGeom prst="rect">
            <a:avLst/>
          </a:prstGeom>
          <a:noFill/>
          <a:ln>
            <a:noFill/>
          </a:ln>
        </p:spPr>
      </p:pic>
      <p:pic>
        <p:nvPicPr>
          <p:cNvPr id="1235" name="Google Shape;1235;p193"/>
          <p:cNvPicPr preferRelativeResize="0"/>
          <p:nvPr/>
        </p:nvPicPr>
        <p:blipFill>
          <a:blip r:embed="rId3">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2 columns)">
  <p:cSld name="TITLE_AND_TWO_COLUMNS_1">
    <p:spTree>
      <p:nvGrpSpPr>
        <p:cNvPr id="1236" name="Shape 1236"/>
        <p:cNvGrpSpPr/>
        <p:nvPr/>
      </p:nvGrpSpPr>
      <p:grpSpPr>
        <a:xfrm>
          <a:off x="0" y="0"/>
          <a:ext cx="0" cy="0"/>
          <a:chOff x="0" y="0"/>
          <a:chExt cx="0" cy="0"/>
        </a:xfrm>
      </p:grpSpPr>
      <p:sp>
        <p:nvSpPr>
          <p:cNvPr id="1237" name="Google Shape;1237;p194"/>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38" name="Google Shape;1238;p194"/>
          <p:cNvSpPr txBox="1"/>
          <p:nvPr>
            <p:ph idx="1" type="body"/>
          </p:nvPr>
        </p:nvSpPr>
        <p:spPr>
          <a:xfrm>
            <a:off x="311700" y="10000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500"/>
              </a:spcBef>
              <a:spcAft>
                <a:spcPts val="0"/>
              </a:spcAft>
              <a:buSzPts val="1200"/>
              <a:buChar char="○"/>
              <a:defRPr sz="1200"/>
            </a:lvl2pPr>
            <a:lvl3pPr indent="-304800" lvl="2" marL="1371600">
              <a:spcBef>
                <a:spcPts val="500"/>
              </a:spcBef>
              <a:spcAft>
                <a:spcPts val="0"/>
              </a:spcAft>
              <a:buSzPts val="1200"/>
              <a:buChar char="■"/>
              <a:defRPr sz="1200"/>
            </a:lvl3pPr>
            <a:lvl4pPr indent="-304800" lvl="3" marL="1828800">
              <a:spcBef>
                <a:spcPts val="500"/>
              </a:spcBef>
              <a:spcAft>
                <a:spcPts val="0"/>
              </a:spcAft>
              <a:buSzPts val="1200"/>
              <a:buChar char="●"/>
              <a:defRPr sz="1200"/>
            </a:lvl4pPr>
            <a:lvl5pPr indent="-304800" lvl="4" marL="2286000">
              <a:spcBef>
                <a:spcPts val="500"/>
              </a:spcBef>
              <a:spcAft>
                <a:spcPts val="0"/>
              </a:spcAft>
              <a:buSzPts val="1200"/>
              <a:buChar char="○"/>
              <a:defRPr sz="1200"/>
            </a:lvl5pPr>
            <a:lvl6pPr indent="-304800" lvl="5" marL="2743200">
              <a:spcBef>
                <a:spcPts val="500"/>
              </a:spcBef>
              <a:spcAft>
                <a:spcPts val="0"/>
              </a:spcAft>
              <a:buSzPts val="1200"/>
              <a:buChar char="■"/>
              <a:defRPr sz="1200"/>
            </a:lvl6pPr>
            <a:lvl7pPr indent="-304800" lvl="6" marL="3200400">
              <a:spcBef>
                <a:spcPts val="500"/>
              </a:spcBef>
              <a:spcAft>
                <a:spcPts val="0"/>
              </a:spcAft>
              <a:buSzPts val="1200"/>
              <a:buChar char="●"/>
              <a:defRPr sz="1200"/>
            </a:lvl7pPr>
            <a:lvl8pPr indent="-304800" lvl="7" marL="3657600">
              <a:spcBef>
                <a:spcPts val="500"/>
              </a:spcBef>
              <a:spcAft>
                <a:spcPts val="0"/>
              </a:spcAft>
              <a:buSzPts val="1200"/>
              <a:buChar char="○"/>
              <a:defRPr sz="1200"/>
            </a:lvl8pPr>
            <a:lvl9pPr indent="-304800" lvl="8" marL="4114800">
              <a:spcBef>
                <a:spcPts val="500"/>
              </a:spcBef>
              <a:spcAft>
                <a:spcPts val="500"/>
              </a:spcAft>
              <a:buSzPts val="1200"/>
              <a:buChar char="■"/>
              <a:defRPr sz="1200"/>
            </a:lvl9pPr>
          </a:lstStyle>
          <a:p/>
        </p:txBody>
      </p:sp>
      <p:sp>
        <p:nvSpPr>
          <p:cNvPr id="1239" name="Google Shape;1239;p194"/>
          <p:cNvSpPr txBox="1"/>
          <p:nvPr>
            <p:ph idx="2" type="body"/>
          </p:nvPr>
        </p:nvSpPr>
        <p:spPr>
          <a:xfrm>
            <a:off x="4832400" y="10000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500"/>
              </a:spcBef>
              <a:spcAft>
                <a:spcPts val="0"/>
              </a:spcAft>
              <a:buSzPts val="1200"/>
              <a:buChar char="○"/>
              <a:defRPr sz="1200"/>
            </a:lvl2pPr>
            <a:lvl3pPr indent="-304800" lvl="2" marL="1371600">
              <a:spcBef>
                <a:spcPts val="500"/>
              </a:spcBef>
              <a:spcAft>
                <a:spcPts val="0"/>
              </a:spcAft>
              <a:buSzPts val="1200"/>
              <a:buChar char="■"/>
              <a:defRPr sz="1200"/>
            </a:lvl3pPr>
            <a:lvl4pPr indent="-304800" lvl="3" marL="1828800">
              <a:spcBef>
                <a:spcPts val="500"/>
              </a:spcBef>
              <a:spcAft>
                <a:spcPts val="0"/>
              </a:spcAft>
              <a:buSzPts val="1200"/>
              <a:buChar char="●"/>
              <a:defRPr sz="1200"/>
            </a:lvl4pPr>
            <a:lvl5pPr indent="-304800" lvl="4" marL="2286000">
              <a:spcBef>
                <a:spcPts val="500"/>
              </a:spcBef>
              <a:spcAft>
                <a:spcPts val="0"/>
              </a:spcAft>
              <a:buSzPts val="1200"/>
              <a:buChar char="○"/>
              <a:defRPr sz="1200"/>
            </a:lvl5pPr>
            <a:lvl6pPr indent="-304800" lvl="5" marL="2743200">
              <a:spcBef>
                <a:spcPts val="500"/>
              </a:spcBef>
              <a:spcAft>
                <a:spcPts val="0"/>
              </a:spcAft>
              <a:buSzPts val="1200"/>
              <a:buChar char="■"/>
              <a:defRPr sz="1200"/>
            </a:lvl6pPr>
            <a:lvl7pPr indent="-304800" lvl="6" marL="3200400">
              <a:spcBef>
                <a:spcPts val="500"/>
              </a:spcBef>
              <a:spcAft>
                <a:spcPts val="0"/>
              </a:spcAft>
              <a:buSzPts val="1200"/>
              <a:buChar char="●"/>
              <a:defRPr sz="1200"/>
            </a:lvl7pPr>
            <a:lvl8pPr indent="-304800" lvl="7" marL="3657600">
              <a:spcBef>
                <a:spcPts val="500"/>
              </a:spcBef>
              <a:spcAft>
                <a:spcPts val="0"/>
              </a:spcAft>
              <a:buSzPts val="1200"/>
              <a:buChar char="○"/>
              <a:defRPr sz="1200"/>
            </a:lvl8pPr>
            <a:lvl9pPr indent="-304800" lvl="8" marL="4114800">
              <a:spcBef>
                <a:spcPts val="500"/>
              </a:spcBef>
              <a:spcAft>
                <a:spcPts val="500"/>
              </a:spcAft>
              <a:buSzPts val="1200"/>
              <a:buChar char="■"/>
              <a:defRPr sz="1200"/>
            </a:lvl9pPr>
          </a:lstStyle>
          <a:p/>
        </p:txBody>
      </p:sp>
      <p:pic>
        <p:nvPicPr>
          <p:cNvPr id="1240" name="Google Shape;1240;p194"/>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241" name="Google Shape;1241;p194"/>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pic>
        <p:nvPicPr>
          <p:cNvPr id="1242" name="Google Shape;1242;p194"/>
          <p:cNvPicPr preferRelativeResize="0"/>
          <p:nvPr/>
        </p:nvPicPr>
        <p:blipFill>
          <a:blip r:embed="rId3">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3 sub sections)">
  <p:cSld name="TITLE_AND_BODY_1">
    <p:spTree>
      <p:nvGrpSpPr>
        <p:cNvPr id="1243" name="Shape 1243"/>
        <p:cNvGrpSpPr/>
        <p:nvPr/>
      </p:nvGrpSpPr>
      <p:grpSpPr>
        <a:xfrm>
          <a:off x="0" y="0"/>
          <a:ext cx="0" cy="0"/>
          <a:chOff x="0" y="0"/>
          <a:chExt cx="0" cy="0"/>
        </a:xfrm>
      </p:grpSpPr>
      <p:sp>
        <p:nvSpPr>
          <p:cNvPr id="1244" name="Google Shape;1244;p19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45" name="Google Shape;1245;p195"/>
          <p:cNvSpPr txBox="1"/>
          <p:nvPr>
            <p:ph idx="1" type="body"/>
          </p:nvPr>
        </p:nvSpPr>
        <p:spPr>
          <a:xfrm>
            <a:off x="311700" y="1000075"/>
            <a:ext cx="8520600" cy="11751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246" name="Google Shape;1246;p195"/>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247" name="Google Shape;1247;p195"/>
          <p:cNvSpPr txBox="1"/>
          <p:nvPr>
            <p:ph idx="2" type="body"/>
          </p:nvPr>
        </p:nvSpPr>
        <p:spPr>
          <a:xfrm>
            <a:off x="31170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248" name="Google Shape;1248;p195"/>
          <p:cNvSpPr txBox="1"/>
          <p:nvPr>
            <p:ph idx="3" type="body"/>
          </p:nvPr>
        </p:nvSpPr>
        <p:spPr>
          <a:xfrm>
            <a:off x="322365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249" name="Google Shape;1249;p195"/>
          <p:cNvSpPr txBox="1"/>
          <p:nvPr>
            <p:ph idx="4" type="body"/>
          </p:nvPr>
        </p:nvSpPr>
        <p:spPr>
          <a:xfrm>
            <a:off x="613560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250" name="Google Shape;1250;p195"/>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pic>
        <p:nvPicPr>
          <p:cNvPr id="1251" name="Google Shape;1251;p195"/>
          <p:cNvPicPr preferRelativeResize="0"/>
          <p:nvPr/>
        </p:nvPicPr>
        <p:blipFill>
          <a:blip r:embed="rId3">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p:cSld name="TITLE_AND_BODY_1_4">
    <p:spTree>
      <p:nvGrpSpPr>
        <p:cNvPr id="1252" name="Shape 1252"/>
        <p:cNvGrpSpPr/>
        <p:nvPr/>
      </p:nvGrpSpPr>
      <p:grpSpPr>
        <a:xfrm>
          <a:off x="0" y="0"/>
          <a:ext cx="0" cy="0"/>
          <a:chOff x="0" y="0"/>
          <a:chExt cx="0" cy="0"/>
        </a:xfrm>
      </p:grpSpPr>
      <p:sp>
        <p:nvSpPr>
          <p:cNvPr id="1253" name="Google Shape;1253;p196"/>
          <p:cNvSpPr/>
          <p:nvPr/>
        </p:nvSpPr>
        <p:spPr>
          <a:xfrm>
            <a:off x="0" y="0"/>
            <a:ext cx="4578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196"/>
          <p:cNvSpPr txBox="1"/>
          <p:nvPr>
            <p:ph type="title"/>
          </p:nvPr>
        </p:nvSpPr>
        <p:spPr>
          <a:xfrm>
            <a:off x="311700" y="2209200"/>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pic>
        <p:nvPicPr>
          <p:cNvPr id="1255" name="Google Shape;1255;p196"/>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256" name="Google Shape;1256;p196"/>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257" name="Google Shape;1257;p196"/>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258" name="Google Shape;1258;p196"/>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259" name="Google Shape;1259;p196"/>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pic>
        <p:nvPicPr>
          <p:cNvPr id="1260" name="Google Shape;1260;p196"/>
          <p:cNvPicPr preferRelativeResize="0"/>
          <p:nvPr/>
        </p:nvPicPr>
        <p:blipFill>
          <a:blip r:embed="rId3">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1261" name="Shape 1261"/>
        <p:cNvGrpSpPr/>
        <p:nvPr/>
      </p:nvGrpSpPr>
      <p:grpSpPr>
        <a:xfrm>
          <a:off x="0" y="0"/>
          <a:ext cx="0" cy="0"/>
          <a:chOff x="0" y="0"/>
          <a:chExt cx="0" cy="0"/>
        </a:xfrm>
      </p:grpSpPr>
      <p:sp>
        <p:nvSpPr>
          <p:cNvPr id="1262" name="Google Shape;1262;p197"/>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263" name="Google Shape;1263;p197"/>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264" name="Google Shape;1264;p197"/>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pic>
        <p:nvPicPr>
          <p:cNvPr id="1265" name="Google Shape;1265;p197"/>
          <p:cNvPicPr preferRelativeResize="0"/>
          <p:nvPr/>
        </p:nvPicPr>
        <p:blipFill>
          <a:blip r:embed="rId3">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quote">
  <p:cSld name="TITLE_ONLY_1_1_1_1">
    <p:spTree>
      <p:nvGrpSpPr>
        <p:cNvPr id="1266" name="Shape 1266"/>
        <p:cNvGrpSpPr/>
        <p:nvPr/>
      </p:nvGrpSpPr>
      <p:grpSpPr>
        <a:xfrm>
          <a:off x="0" y="0"/>
          <a:ext cx="0" cy="0"/>
          <a:chOff x="0" y="0"/>
          <a:chExt cx="0" cy="0"/>
        </a:xfrm>
      </p:grpSpPr>
      <p:sp>
        <p:nvSpPr>
          <p:cNvPr id="1267" name="Google Shape;1267;p198"/>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8" name="Google Shape;1268;p198"/>
          <p:cNvPicPr preferRelativeResize="0"/>
          <p:nvPr/>
        </p:nvPicPr>
        <p:blipFill rotWithShape="1">
          <a:blip r:embed="rId2">
            <a:alphaModFix/>
          </a:blip>
          <a:srcRect b="822" l="50162" r="1352" t="2409"/>
          <a:stretch/>
        </p:blipFill>
        <p:spPr>
          <a:xfrm flipH="1">
            <a:off x="4562403" y="0"/>
            <a:ext cx="4581601" cy="5147949"/>
          </a:xfrm>
          <a:prstGeom prst="rect">
            <a:avLst/>
          </a:prstGeom>
          <a:noFill/>
          <a:ln>
            <a:noFill/>
          </a:ln>
        </p:spPr>
      </p:pic>
      <p:sp>
        <p:nvSpPr>
          <p:cNvPr id="1269" name="Google Shape;1269;p198"/>
          <p:cNvSpPr/>
          <p:nvPr/>
        </p:nvSpPr>
        <p:spPr>
          <a:xfrm>
            <a:off x="0" y="669725"/>
            <a:ext cx="4994100" cy="380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198"/>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271" name="Google Shape;1271;p198"/>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pic>
        <p:nvPicPr>
          <p:cNvPr id="1272" name="Google Shape;1272;p198"/>
          <p:cNvPicPr preferRelativeResize="0"/>
          <p:nvPr/>
        </p:nvPicPr>
        <p:blipFill>
          <a:blip r:embed="rId3">
            <a:alphaModFix/>
          </a:blip>
          <a:stretch>
            <a:fillRect/>
          </a:stretch>
        </p:blipFill>
        <p:spPr>
          <a:xfrm>
            <a:off x="278674" y="814499"/>
            <a:ext cx="717150" cy="717175"/>
          </a:xfrm>
          <a:prstGeom prst="rect">
            <a:avLst/>
          </a:prstGeom>
          <a:noFill/>
          <a:ln>
            <a:noFill/>
          </a:ln>
        </p:spPr>
      </p:pic>
      <p:sp>
        <p:nvSpPr>
          <p:cNvPr id="1273" name="Google Shape;1273;p198"/>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pic>
        <p:nvPicPr>
          <p:cNvPr id="1274" name="Google Shape;1274;p198"/>
          <p:cNvPicPr preferRelativeResize="0"/>
          <p:nvPr/>
        </p:nvPicPr>
        <p:blipFill>
          <a:blip r:embed="rId4">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cityscape with pillars)">
  <p:cSld name="CUSTOM_1">
    <p:spTree>
      <p:nvGrpSpPr>
        <p:cNvPr id="1275" name="Shape 1275"/>
        <p:cNvGrpSpPr/>
        <p:nvPr/>
      </p:nvGrpSpPr>
      <p:grpSpPr>
        <a:xfrm>
          <a:off x="0" y="0"/>
          <a:ext cx="0" cy="0"/>
          <a:chOff x="0" y="0"/>
          <a:chExt cx="0" cy="0"/>
        </a:xfrm>
      </p:grpSpPr>
      <p:pic>
        <p:nvPicPr>
          <p:cNvPr id="1276" name="Google Shape;1276;p199"/>
          <p:cNvPicPr preferRelativeResize="0"/>
          <p:nvPr/>
        </p:nvPicPr>
        <p:blipFill>
          <a:blip r:embed="rId2">
            <a:alphaModFix/>
          </a:blip>
          <a:stretch>
            <a:fillRect/>
          </a:stretch>
        </p:blipFill>
        <p:spPr>
          <a:xfrm>
            <a:off x="0" y="0"/>
            <a:ext cx="9143997" cy="5147958"/>
          </a:xfrm>
          <a:prstGeom prst="rect">
            <a:avLst/>
          </a:prstGeom>
          <a:noFill/>
          <a:ln>
            <a:noFill/>
          </a:ln>
        </p:spPr>
      </p:pic>
      <p:sp>
        <p:nvSpPr>
          <p:cNvPr id="1277" name="Google Shape;1277;p199"/>
          <p:cNvSpPr txBox="1"/>
          <p:nvPr>
            <p:ph type="title"/>
          </p:nvPr>
        </p:nvSpPr>
        <p:spPr>
          <a:xfrm>
            <a:off x="311700" y="3415675"/>
            <a:ext cx="35361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78" name="Google Shape;1278;p199"/>
          <p:cNvSpPr txBox="1"/>
          <p:nvPr>
            <p:ph idx="1" type="body"/>
          </p:nvPr>
        </p:nvSpPr>
        <p:spPr>
          <a:xfrm>
            <a:off x="4177625" y="2701325"/>
            <a:ext cx="4554600" cy="2057400"/>
          </a:xfrm>
          <a:prstGeom prst="rect">
            <a:avLst/>
          </a:prstGeom>
        </p:spPr>
        <p:txBody>
          <a:bodyPr anchorCtr="0" anchor="ctr" bIns="91425" lIns="91425" spcFirstLastPara="1" rIns="91425" wrap="square" tIns="91425">
            <a:noAutofit/>
          </a:bodyPr>
          <a:lstStyle>
            <a:lvl1pPr indent="-298450" lvl="0" marL="457200">
              <a:lnSpc>
                <a:spcPct val="110000"/>
              </a:lnSpc>
              <a:spcBef>
                <a:spcPts val="0"/>
              </a:spcBef>
              <a:spcAft>
                <a:spcPts val="0"/>
              </a:spcAft>
              <a:buSzPts val="1100"/>
              <a:buChar char="●"/>
              <a:defRPr sz="1100"/>
            </a:lvl1pPr>
            <a:lvl2pPr indent="-273050" lvl="1" marL="914400">
              <a:lnSpc>
                <a:spcPct val="110000"/>
              </a:lnSpc>
              <a:spcBef>
                <a:spcPts val="500"/>
              </a:spcBef>
              <a:spcAft>
                <a:spcPts val="0"/>
              </a:spcAft>
              <a:buSzPts val="700"/>
              <a:buChar char="○"/>
              <a:defRPr sz="700"/>
            </a:lvl2pPr>
            <a:lvl3pPr indent="-273050" lvl="2" marL="1371600">
              <a:lnSpc>
                <a:spcPct val="110000"/>
              </a:lnSpc>
              <a:spcBef>
                <a:spcPts val="500"/>
              </a:spcBef>
              <a:spcAft>
                <a:spcPts val="0"/>
              </a:spcAft>
              <a:buSzPts val="700"/>
              <a:buChar char="■"/>
              <a:defRPr sz="700"/>
            </a:lvl3pPr>
            <a:lvl4pPr indent="-273050" lvl="3" marL="1828800">
              <a:lnSpc>
                <a:spcPct val="110000"/>
              </a:lnSpc>
              <a:spcBef>
                <a:spcPts val="500"/>
              </a:spcBef>
              <a:spcAft>
                <a:spcPts val="0"/>
              </a:spcAft>
              <a:buSzPts val="700"/>
              <a:buChar char="●"/>
              <a:defRPr sz="700"/>
            </a:lvl4pPr>
            <a:lvl5pPr indent="-273050" lvl="4" marL="2286000">
              <a:lnSpc>
                <a:spcPct val="110000"/>
              </a:lnSpc>
              <a:spcBef>
                <a:spcPts val="500"/>
              </a:spcBef>
              <a:spcAft>
                <a:spcPts val="0"/>
              </a:spcAft>
              <a:buSzPts val="700"/>
              <a:buChar char="○"/>
              <a:defRPr sz="700"/>
            </a:lvl5pPr>
            <a:lvl6pPr indent="-273050" lvl="5" marL="2743200">
              <a:lnSpc>
                <a:spcPct val="110000"/>
              </a:lnSpc>
              <a:spcBef>
                <a:spcPts val="500"/>
              </a:spcBef>
              <a:spcAft>
                <a:spcPts val="0"/>
              </a:spcAft>
              <a:buSzPts val="700"/>
              <a:buChar char="■"/>
              <a:defRPr sz="700"/>
            </a:lvl6pPr>
            <a:lvl7pPr indent="-273050" lvl="6" marL="3200400">
              <a:lnSpc>
                <a:spcPct val="110000"/>
              </a:lnSpc>
              <a:spcBef>
                <a:spcPts val="500"/>
              </a:spcBef>
              <a:spcAft>
                <a:spcPts val="0"/>
              </a:spcAft>
              <a:buSzPts val="700"/>
              <a:buChar char="●"/>
              <a:defRPr sz="700"/>
            </a:lvl7pPr>
            <a:lvl8pPr indent="-273050" lvl="7" marL="3657600">
              <a:lnSpc>
                <a:spcPct val="110000"/>
              </a:lnSpc>
              <a:spcBef>
                <a:spcPts val="500"/>
              </a:spcBef>
              <a:spcAft>
                <a:spcPts val="0"/>
              </a:spcAft>
              <a:buSzPts val="700"/>
              <a:buChar char="○"/>
              <a:defRPr sz="700"/>
            </a:lvl8pPr>
            <a:lvl9pPr indent="-273050" lvl="8" marL="4114800">
              <a:lnSpc>
                <a:spcPct val="110000"/>
              </a:lnSpc>
              <a:spcBef>
                <a:spcPts val="500"/>
              </a:spcBef>
              <a:spcAft>
                <a:spcPts val="500"/>
              </a:spcAft>
              <a:buSzPts val="700"/>
              <a:buChar char="■"/>
              <a:defRPr sz="700"/>
            </a:lvl9pPr>
          </a:lstStyle>
          <a:p/>
        </p:txBody>
      </p:sp>
      <p:sp>
        <p:nvSpPr>
          <p:cNvPr id="1279" name="Google Shape;1279;p199"/>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pic>
        <p:nvPicPr>
          <p:cNvPr id="1280" name="Google Shape;1280;p199"/>
          <p:cNvPicPr preferRelativeResize="0"/>
          <p:nvPr/>
        </p:nvPicPr>
        <p:blipFill>
          <a:blip r:embed="rId3">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phone showcase)">
  <p:cSld name="TITLE_AND_BODY_1_3">
    <p:spTree>
      <p:nvGrpSpPr>
        <p:cNvPr id="1281" name="Shape 1281"/>
        <p:cNvGrpSpPr/>
        <p:nvPr/>
      </p:nvGrpSpPr>
      <p:grpSpPr>
        <a:xfrm>
          <a:off x="0" y="0"/>
          <a:ext cx="0" cy="0"/>
          <a:chOff x="0" y="0"/>
          <a:chExt cx="0" cy="0"/>
        </a:xfrm>
      </p:grpSpPr>
      <p:sp>
        <p:nvSpPr>
          <p:cNvPr id="1282" name="Google Shape;1282;p200"/>
          <p:cNvSpPr/>
          <p:nvPr/>
        </p:nvSpPr>
        <p:spPr>
          <a:xfrm>
            <a:off x="6556975" y="7850"/>
            <a:ext cx="25836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200"/>
          <p:cNvSpPr txBox="1"/>
          <p:nvPr>
            <p:ph type="title"/>
          </p:nvPr>
        </p:nvSpPr>
        <p:spPr>
          <a:xfrm>
            <a:off x="311700" y="292625"/>
            <a:ext cx="564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84" name="Google Shape;1284;p200"/>
          <p:cNvSpPr txBox="1"/>
          <p:nvPr>
            <p:ph idx="1" type="body"/>
          </p:nvPr>
        </p:nvSpPr>
        <p:spPr>
          <a:xfrm>
            <a:off x="311700" y="1000075"/>
            <a:ext cx="49260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285" name="Google Shape;1285;p200"/>
          <p:cNvPicPr preferRelativeResize="0"/>
          <p:nvPr/>
        </p:nvPicPr>
        <p:blipFill rotWithShape="1">
          <a:blip r:embed="rId2">
            <a:alphaModFix/>
          </a:blip>
          <a:srcRect b="0" l="0" r="0" t="0"/>
          <a:stretch/>
        </p:blipFill>
        <p:spPr>
          <a:xfrm>
            <a:off x="8124627" y="4816873"/>
            <a:ext cx="727852" cy="97400"/>
          </a:xfrm>
          <a:prstGeom prst="rect">
            <a:avLst/>
          </a:prstGeom>
          <a:noFill/>
          <a:ln>
            <a:noFill/>
          </a:ln>
        </p:spPr>
      </p:pic>
      <p:sp>
        <p:nvSpPr>
          <p:cNvPr id="1286" name="Google Shape;1286;p200"/>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pic>
        <p:nvPicPr>
          <p:cNvPr id="1287" name="Google Shape;1287;p200"/>
          <p:cNvPicPr preferRelativeResize="0"/>
          <p:nvPr/>
        </p:nvPicPr>
        <p:blipFill>
          <a:blip r:embed="rId3">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callout 1">
  <p:cSld name="CUSTOM_2_1">
    <p:spTree>
      <p:nvGrpSpPr>
        <p:cNvPr id="1288" name="Shape 1288"/>
        <p:cNvGrpSpPr/>
        <p:nvPr/>
      </p:nvGrpSpPr>
      <p:grpSpPr>
        <a:xfrm>
          <a:off x="0" y="0"/>
          <a:ext cx="0" cy="0"/>
          <a:chOff x="0" y="0"/>
          <a:chExt cx="0" cy="0"/>
        </a:xfrm>
      </p:grpSpPr>
      <p:pic>
        <p:nvPicPr>
          <p:cNvPr id="1289" name="Google Shape;1289;p201"/>
          <p:cNvPicPr preferRelativeResize="0"/>
          <p:nvPr/>
        </p:nvPicPr>
        <p:blipFill>
          <a:blip r:embed="rId2">
            <a:alphaModFix/>
          </a:blip>
          <a:stretch>
            <a:fillRect/>
          </a:stretch>
        </p:blipFill>
        <p:spPr>
          <a:xfrm>
            <a:off x="0" y="-4466"/>
            <a:ext cx="9144003" cy="5147966"/>
          </a:xfrm>
          <a:prstGeom prst="rect">
            <a:avLst/>
          </a:prstGeom>
          <a:noFill/>
          <a:ln>
            <a:noFill/>
          </a:ln>
        </p:spPr>
      </p:pic>
      <p:sp>
        <p:nvSpPr>
          <p:cNvPr id="1290" name="Google Shape;1290;p201"/>
          <p:cNvSpPr txBox="1"/>
          <p:nvPr>
            <p:ph type="title"/>
          </p:nvPr>
        </p:nvSpPr>
        <p:spPr>
          <a:xfrm>
            <a:off x="311700" y="502575"/>
            <a:ext cx="4604100" cy="21201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91" name="Google Shape;1291;p201"/>
          <p:cNvSpPr txBox="1"/>
          <p:nvPr>
            <p:ph idx="1" type="subTitle"/>
          </p:nvPr>
        </p:nvSpPr>
        <p:spPr>
          <a:xfrm>
            <a:off x="311800" y="3329550"/>
            <a:ext cx="4604100" cy="1444800"/>
          </a:xfrm>
          <a:prstGeom prst="rect">
            <a:avLst/>
          </a:prstGeom>
        </p:spPr>
        <p:txBody>
          <a:bodyPr anchorCtr="0" anchor="t" bIns="91425" lIns="91425" spcFirstLastPara="1" rIns="91425" wrap="square" tIns="91425">
            <a:noAutofit/>
          </a:bodyPr>
          <a:lstStyle>
            <a:lvl1pPr lvl="0">
              <a:spcBef>
                <a:spcPts val="0"/>
              </a:spcBef>
              <a:spcAft>
                <a:spcPts val="0"/>
              </a:spcAft>
              <a:buClr>
                <a:srgbClr val="FFFFFF"/>
              </a:buClr>
              <a:buSzPts val="1800"/>
              <a:buNone/>
              <a:defRPr>
                <a:solidFill>
                  <a:srgbClr val="FFFFFF"/>
                </a:solidFill>
              </a:defRPr>
            </a:lvl1pPr>
            <a:lvl2pPr lvl="1">
              <a:spcBef>
                <a:spcPts val="500"/>
              </a:spcBef>
              <a:spcAft>
                <a:spcPts val="0"/>
              </a:spcAft>
              <a:buClr>
                <a:srgbClr val="FFFFFF"/>
              </a:buClr>
              <a:buSzPts val="1400"/>
              <a:buNone/>
              <a:defRPr>
                <a:solidFill>
                  <a:srgbClr val="FFFFFF"/>
                </a:solidFill>
              </a:defRPr>
            </a:lvl2pPr>
            <a:lvl3pPr lvl="2">
              <a:spcBef>
                <a:spcPts val="500"/>
              </a:spcBef>
              <a:spcAft>
                <a:spcPts val="0"/>
              </a:spcAft>
              <a:buClr>
                <a:srgbClr val="FFFFFF"/>
              </a:buClr>
              <a:buSzPts val="1400"/>
              <a:buNone/>
              <a:defRPr>
                <a:solidFill>
                  <a:srgbClr val="FFFFFF"/>
                </a:solidFill>
              </a:defRPr>
            </a:lvl3pPr>
            <a:lvl4pPr lvl="3">
              <a:spcBef>
                <a:spcPts val="500"/>
              </a:spcBef>
              <a:spcAft>
                <a:spcPts val="0"/>
              </a:spcAft>
              <a:buClr>
                <a:srgbClr val="FFFFFF"/>
              </a:buClr>
              <a:buSzPts val="1400"/>
              <a:buNone/>
              <a:defRPr>
                <a:solidFill>
                  <a:srgbClr val="FFFFFF"/>
                </a:solidFill>
              </a:defRPr>
            </a:lvl4pPr>
            <a:lvl5pPr lvl="4">
              <a:spcBef>
                <a:spcPts val="500"/>
              </a:spcBef>
              <a:spcAft>
                <a:spcPts val="0"/>
              </a:spcAft>
              <a:buClr>
                <a:srgbClr val="FFFFFF"/>
              </a:buClr>
              <a:buSzPts val="1400"/>
              <a:buNone/>
              <a:defRPr>
                <a:solidFill>
                  <a:srgbClr val="FFFFFF"/>
                </a:solidFill>
              </a:defRPr>
            </a:lvl5pPr>
            <a:lvl6pPr lvl="5">
              <a:spcBef>
                <a:spcPts val="500"/>
              </a:spcBef>
              <a:spcAft>
                <a:spcPts val="0"/>
              </a:spcAft>
              <a:buClr>
                <a:srgbClr val="FFFFFF"/>
              </a:buClr>
              <a:buSzPts val="1400"/>
              <a:buNone/>
              <a:defRPr>
                <a:solidFill>
                  <a:srgbClr val="FFFFFF"/>
                </a:solidFill>
              </a:defRPr>
            </a:lvl6pPr>
            <a:lvl7pPr lvl="6">
              <a:spcBef>
                <a:spcPts val="500"/>
              </a:spcBef>
              <a:spcAft>
                <a:spcPts val="0"/>
              </a:spcAft>
              <a:buClr>
                <a:srgbClr val="FFFFFF"/>
              </a:buClr>
              <a:buSzPts val="1400"/>
              <a:buNone/>
              <a:defRPr>
                <a:solidFill>
                  <a:srgbClr val="FFFFFF"/>
                </a:solidFill>
              </a:defRPr>
            </a:lvl7pPr>
            <a:lvl8pPr lvl="7">
              <a:spcBef>
                <a:spcPts val="500"/>
              </a:spcBef>
              <a:spcAft>
                <a:spcPts val="0"/>
              </a:spcAft>
              <a:buClr>
                <a:srgbClr val="FFFFFF"/>
              </a:buClr>
              <a:buSzPts val="1400"/>
              <a:buNone/>
              <a:defRPr>
                <a:solidFill>
                  <a:srgbClr val="FFFFFF"/>
                </a:solidFill>
              </a:defRPr>
            </a:lvl8pPr>
            <a:lvl9pPr lvl="8">
              <a:spcBef>
                <a:spcPts val="500"/>
              </a:spcBef>
              <a:spcAft>
                <a:spcPts val="500"/>
              </a:spcAft>
              <a:buClr>
                <a:srgbClr val="FFFFFF"/>
              </a:buClr>
              <a:buSzPts val="1400"/>
              <a:buNone/>
              <a:defRPr>
                <a:solidFill>
                  <a:srgbClr val="FFFFFF"/>
                </a:solidFill>
              </a:defRPr>
            </a:lvl9pPr>
          </a:lstStyle>
          <a:p/>
        </p:txBody>
      </p:sp>
      <p:sp>
        <p:nvSpPr>
          <p:cNvPr id="1292" name="Google Shape;1292;p201"/>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pic>
        <p:nvPicPr>
          <p:cNvPr id="1293" name="Google Shape;1293;p201"/>
          <p:cNvPicPr preferRelativeResize="0"/>
          <p:nvPr/>
        </p:nvPicPr>
        <p:blipFill>
          <a:blip r:embed="rId3">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callout 2">
  <p:cSld name="CUSTOM_3">
    <p:spTree>
      <p:nvGrpSpPr>
        <p:cNvPr id="1294" name="Shape 1294"/>
        <p:cNvGrpSpPr/>
        <p:nvPr/>
      </p:nvGrpSpPr>
      <p:grpSpPr>
        <a:xfrm>
          <a:off x="0" y="0"/>
          <a:ext cx="0" cy="0"/>
          <a:chOff x="0" y="0"/>
          <a:chExt cx="0" cy="0"/>
        </a:xfrm>
      </p:grpSpPr>
      <p:sp>
        <p:nvSpPr>
          <p:cNvPr id="1295" name="Google Shape;1295;p202"/>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2024 Geotab Inc. All Rights Reserved</a:t>
            </a:r>
            <a:endParaRPr sz="800">
              <a:solidFill>
                <a:srgbClr val="CFD5DC"/>
              </a:solidFill>
            </a:endParaRPr>
          </a:p>
        </p:txBody>
      </p:sp>
      <p:pic>
        <p:nvPicPr>
          <p:cNvPr id="1296" name="Google Shape;1296;p202"/>
          <p:cNvPicPr preferRelativeResize="0"/>
          <p:nvPr/>
        </p:nvPicPr>
        <p:blipFill rotWithShape="1">
          <a:blip r:embed="rId2">
            <a:alphaModFix/>
          </a:blip>
          <a:srcRect b="0" l="-2400" r="2400" t="0"/>
          <a:stretch/>
        </p:blipFill>
        <p:spPr>
          <a:xfrm>
            <a:off x="-419100" y="-240425"/>
            <a:ext cx="9563100" cy="5383925"/>
          </a:xfrm>
          <a:prstGeom prst="rect">
            <a:avLst/>
          </a:prstGeom>
          <a:noFill/>
          <a:ln>
            <a:noFill/>
          </a:ln>
        </p:spPr>
      </p:pic>
      <p:sp>
        <p:nvSpPr>
          <p:cNvPr id="1297" name="Google Shape;1297;p202"/>
          <p:cNvSpPr txBox="1"/>
          <p:nvPr>
            <p:ph type="title"/>
          </p:nvPr>
        </p:nvSpPr>
        <p:spPr>
          <a:xfrm>
            <a:off x="311700" y="1161950"/>
            <a:ext cx="4077900" cy="5727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98" name="Google Shape;1298;p202"/>
          <p:cNvSpPr txBox="1"/>
          <p:nvPr>
            <p:ph idx="1" type="subTitle"/>
          </p:nvPr>
        </p:nvSpPr>
        <p:spPr>
          <a:xfrm>
            <a:off x="311700" y="1781750"/>
            <a:ext cx="3541500" cy="588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None/>
              <a:defRPr>
                <a:solidFill>
                  <a:schemeClr val="dk2"/>
                </a:solidFill>
              </a:defRPr>
            </a:lvl1pPr>
            <a:lvl2pPr lvl="1">
              <a:spcBef>
                <a:spcPts val="500"/>
              </a:spcBef>
              <a:spcAft>
                <a:spcPts val="0"/>
              </a:spcAft>
              <a:buClr>
                <a:schemeClr val="dk2"/>
              </a:buClr>
              <a:buSzPts val="1400"/>
              <a:buNone/>
              <a:defRPr>
                <a:solidFill>
                  <a:schemeClr val="dk2"/>
                </a:solidFill>
              </a:defRPr>
            </a:lvl2pPr>
            <a:lvl3pPr lvl="2">
              <a:spcBef>
                <a:spcPts val="500"/>
              </a:spcBef>
              <a:spcAft>
                <a:spcPts val="0"/>
              </a:spcAft>
              <a:buClr>
                <a:schemeClr val="dk2"/>
              </a:buClr>
              <a:buSzPts val="1400"/>
              <a:buNone/>
              <a:defRPr>
                <a:solidFill>
                  <a:schemeClr val="dk2"/>
                </a:solidFill>
              </a:defRPr>
            </a:lvl3pPr>
            <a:lvl4pPr lvl="3">
              <a:spcBef>
                <a:spcPts val="500"/>
              </a:spcBef>
              <a:spcAft>
                <a:spcPts val="0"/>
              </a:spcAft>
              <a:buClr>
                <a:schemeClr val="dk2"/>
              </a:buClr>
              <a:buSzPts val="1400"/>
              <a:buNone/>
              <a:defRPr>
                <a:solidFill>
                  <a:schemeClr val="dk2"/>
                </a:solidFill>
              </a:defRPr>
            </a:lvl4pPr>
            <a:lvl5pPr lvl="4">
              <a:spcBef>
                <a:spcPts val="500"/>
              </a:spcBef>
              <a:spcAft>
                <a:spcPts val="0"/>
              </a:spcAft>
              <a:buClr>
                <a:schemeClr val="dk2"/>
              </a:buClr>
              <a:buSzPts val="1400"/>
              <a:buNone/>
              <a:defRPr>
                <a:solidFill>
                  <a:schemeClr val="dk2"/>
                </a:solidFill>
              </a:defRPr>
            </a:lvl5pPr>
            <a:lvl6pPr lvl="5">
              <a:spcBef>
                <a:spcPts val="500"/>
              </a:spcBef>
              <a:spcAft>
                <a:spcPts val="0"/>
              </a:spcAft>
              <a:buClr>
                <a:schemeClr val="dk2"/>
              </a:buClr>
              <a:buSzPts val="1400"/>
              <a:buNone/>
              <a:defRPr>
                <a:solidFill>
                  <a:schemeClr val="dk2"/>
                </a:solidFill>
              </a:defRPr>
            </a:lvl6pPr>
            <a:lvl7pPr lvl="6">
              <a:spcBef>
                <a:spcPts val="500"/>
              </a:spcBef>
              <a:spcAft>
                <a:spcPts val="0"/>
              </a:spcAft>
              <a:buClr>
                <a:schemeClr val="dk2"/>
              </a:buClr>
              <a:buSzPts val="1400"/>
              <a:buNone/>
              <a:defRPr>
                <a:solidFill>
                  <a:schemeClr val="dk2"/>
                </a:solidFill>
              </a:defRPr>
            </a:lvl7pPr>
            <a:lvl8pPr lvl="7">
              <a:spcBef>
                <a:spcPts val="500"/>
              </a:spcBef>
              <a:spcAft>
                <a:spcPts val="0"/>
              </a:spcAft>
              <a:buClr>
                <a:schemeClr val="dk2"/>
              </a:buClr>
              <a:buSzPts val="1400"/>
              <a:buNone/>
              <a:defRPr>
                <a:solidFill>
                  <a:schemeClr val="dk2"/>
                </a:solidFill>
              </a:defRPr>
            </a:lvl8pPr>
            <a:lvl9pPr lvl="8">
              <a:spcBef>
                <a:spcPts val="500"/>
              </a:spcBef>
              <a:spcAft>
                <a:spcPts val="500"/>
              </a:spcAft>
              <a:buClr>
                <a:schemeClr val="dk2"/>
              </a:buClr>
              <a:buSzPts val="1400"/>
              <a:buNone/>
              <a:defRPr>
                <a:solidFill>
                  <a:schemeClr val="dk2"/>
                </a:solidFill>
              </a:defRPr>
            </a:lvl9pPr>
          </a:lstStyle>
          <a:p/>
        </p:txBody>
      </p:sp>
      <p:pic>
        <p:nvPicPr>
          <p:cNvPr id="1299" name="Google Shape;1299;p202"/>
          <p:cNvPicPr preferRelativeResize="0"/>
          <p:nvPr/>
        </p:nvPicPr>
        <p:blipFill>
          <a:blip r:embed="rId3">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
  <p:cSld name="SECTION_HEADER_2">
    <p:spTree>
      <p:nvGrpSpPr>
        <p:cNvPr id="1300" name="Shape 1300"/>
        <p:cNvGrpSpPr/>
        <p:nvPr/>
      </p:nvGrpSpPr>
      <p:grpSpPr>
        <a:xfrm>
          <a:off x="0" y="0"/>
          <a:ext cx="0" cy="0"/>
          <a:chOff x="0" y="0"/>
          <a:chExt cx="0" cy="0"/>
        </a:xfrm>
      </p:grpSpPr>
      <p:pic>
        <p:nvPicPr>
          <p:cNvPr id="1301" name="Google Shape;1301;p203"/>
          <p:cNvPicPr preferRelativeResize="0"/>
          <p:nvPr/>
        </p:nvPicPr>
        <p:blipFill rotWithShape="1">
          <a:blip r:embed="rId2">
            <a:alphaModFix/>
          </a:blip>
          <a:srcRect b="13131" l="0" r="0" t="2472"/>
          <a:stretch/>
        </p:blipFill>
        <p:spPr>
          <a:xfrm>
            <a:off x="0" y="0"/>
            <a:ext cx="9144003" cy="5143501"/>
          </a:xfrm>
          <a:prstGeom prst="rect">
            <a:avLst/>
          </a:prstGeom>
          <a:noFill/>
          <a:ln>
            <a:noFill/>
          </a:ln>
        </p:spPr>
      </p:pic>
      <p:sp>
        <p:nvSpPr>
          <p:cNvPr id="1302" name="Google Shape;1302;p20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03" name="Google Shape;1303;p203"/>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203"/>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305" name="Google Shape;1305;p203"/>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2">
  <p:cSld name="SECTION_HEADER_1_1_2_1_1_1">
    <p:spTree>
      <p:nvGrpSpPr>
        <p:cNvPr id="1306" name="Shape 1306"/>
        <p:cNvGrpSpPr/>
        <p:nvPr/>
      </p:nvGrpSpPr>
      <p:grpSpPr>
        <a:xfrm>
          <a:off x="0" y="0"/>
          <a:ext cx="0" cy="0"/>
          <a:chOff x="0" y="0"/>
          <a:chExt cx="0" cy="0"/>
        </a:xfrm>
      </p:grpSpPr>
      <p:pic>
        <p:nvPicPr>
          <p:cNvPr id="1307" name="Google Shape;1307;p204"/>
          <p:cNvPicPr preferRelativeResize="0"/>
          <p:nvPr/>
        </p:nvPicPr>
        <p:blipFill rotWithShape="1">
          <a:blip r:embed="rId2">
            <a:alphaModFix/>
          </a:blip>
          <a:srcRect b="49" l="0" r="0" t="39"/>
          <a:stretch/>
        </p:blipFill>
        <p:spPr>
          <a:xfrm flipH="1">
            <a:off x="2" y="0"/>
            <a:ext cx="9144003" cy="5143501"/>
          </a:xfrm>
          <a:prstGeom prst="rect">
            <a:avLst/>
          </a:prstGeom>
          <a:noFill/>
          <a:ln>
            <a:noFill/>
          </a:ln>
        </p:spPr>
      </p:pic>
      <p:sp>
        <p:nvSpPr>
          <p:cNvPr id="1308" name="Google Shape;1308;p20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09" name="Google Shape;1309;p204"/>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204"/>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311" name="Google Shape;1311;p204"/>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3">
  <p:cSld name="SECTION_HEADER_1_1_1_1_1_1_1_1">
    <p:spTree>
      <p:nvGrpSpPr>
        <p:cNvPr id="1312" name="Shape 1312"/>
        <p:cNvGrpSpPr/>
        <p:nvPr/>
      </p:nvGrpSpPr>
      <p:grpSpPr>
        <a:xfrm>
          <a:off x="0" y="0"/>
          <a:ext cx="0" cy="0"/>
          <a:chOff x="0" y="0"/>
          <a:chExt cx="0" cy="0"/>
        </a:xfrm>
      </p:grpSpPr>
      <p:pic>
        <p:nvPicPr>
          <p:cNvPr id="1313" name="Google Shape;1313;p205"/>
          <p:cNvPicPr preferRelativeResize="0"/>
          <p:nvPr/>
        </p:nvPicPr>
        <p:blipFill rotWithShape="1">
          <a:blip r:embed="rId2">
            <a:alphaModFix/>
          </a:blip>
          <a:srcRect b="79" l="0" r="0" t="89"/>
          <a:stretch/>
        </p:blipFill>
        <p:spPr>
          <a:xfrm flipH="1">
            <a:off x="0" y="0"/>
            <a:ext cx="9144003" cy="5143502"/>
          </a:xfrm>
          <a:prstGeom prst="rect">
            <a:avLst/>
          </a:prstGeom>
          <a:noFill/>
          <a:ln>
            <a:noFill/>
          </a:ln>
        </p:spPr>
      </p:pic>
      <p:sp>
        <p:nvSpPr>
          <p:cNvPr id="1314" name="Google Shape;1314;p20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15" name="Google Shape;1315;p205"/>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205"/>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317" name="Google Shape;1317;p205"/>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4">
  <p:cSld name="SECTION_HEADER_1_1_1_1_2_1_1">
    <p:spTree>
      <p:nvGrpSpPr>
        <p:cNvPr id="1318" name="Shape 1318"/>
        <p:cNvGrpSpPr/>
        <p:nvPr/>
      </p:nvGrpSpPr>
      <p:grpSpPr>
        <a:xfrm>
          <a:off x="0" y="0"/>
          <a:ext cx="0" cy="0"/>
          <a:chOff x="0" y="0"/>
          <a:chExt cx="0" cy="0"/>
        </a:xfrm>
      </p:grpSpPr>
      <p:pic>
        <p:nvPicPr>
          <p:cNvPr id="1319" name="Google Shape;1319;p206"/>
          <p:cNvPicPr preferRelativeResize="0"/>
          <p:nvPr/>
        </p:nvPicPr>
        <p:blipFill rotWithShape="1">
          <a:blip r:embed="rId2">
            <a:alphaModFix/>
          </a:blip>
          <a:srcRect b="49" l="0" r="0" t="39"/>
          <a:stretch/>
        </p:blipFill>
        <p:spPr>
          <a:xfrm flipH="1">
            <a:off x="0" y="0"/>
            <a:ext cx="9144003" cy="5143501"/>
          </a:xfrm>
          <a:prstGeom prst="rect">
            <a:avLst/>
          </a:prstGeom>
          <a:noFill/>
          <a:ln>
            <a:noFill/>
          </a:ln>
        </p:spPr>
      </p:pic>
      <p:sp>
        <p:nvSpPr>
          <p:cNvPr id="1320" name="Google Shape;1320;p20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21" name="Google Shape;1321;p206"/>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206"/>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323" name="Google Shape;1323;p206"/>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5">
  <p:cSld name="SECTION_HEADER_1_2">
    <p:spTree>
      <p:nvGrpSpPr>
        <p:cNvPr id="1324" name="Shape 1324"/>
        <p:cNvGrpSpPr/>
        <p:nvPr/>
      </p:nvGrpSpPr>
      <p:grpSpPr>
        <a:xfrm>
          <a:off x="0" y="0"/>
          <a:ext cx="0" cy="0"/>
          <a:chOff x="0" y="0"/>
          <a:chExt cx="0" cy="0"/>
        </a:xfrm>
      </p:grpSpPr>
      <p:pic>
        <p:nvPicPr>
          <p:cNvPr id="1325" name="Google Shape;1325;p207"/>
          <p:cNvPicPr preferRelativeResize="0"/>
          <p:nvPr/>
        </p:nvPicPr>
        <p:blipFill rotWithShape="1">
          <a:blip r:embed="rId2">
            <a:alphaModFix/>
          </a:blip>
          <a:srcRect b="0" l="823" r="0" t="16296"/>
          <a:stretch/>
        </p:blipFill>
        <p:spPr>
          <a:xfrm flipH="1">
            <a:off x="0" y="0"/>
            <a:ext cx="9144003" cy="5143501"/>
          </a:xfrm>
          <a:prstGeom prst="rect">
            <a:avLst/>
          </a:prstGeom>
          <a:noFill/>
          <a:ln>
            <a:noFill/>
          </a:ln>
        </p:spPr>
      </p:pic>
      <p:sp>
        <p:nvSpPr>
          <p:cNvPr id="1326" name="Google Shape;1326;p20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27" name="Google Shape;1327;p207"/>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207"/>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329" name="Google Shape;1329;p207"/>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6">
  <p:cSld name="SECTION_HEADER_1_1_1_2_1_1_1">
    <p:spTree>
      <p:nvGrpSpPr>
        <p:cNvPr id="1330" name="Shape 1330"/>
        <p:cNvGrpSpPr/>
        <p:nvPr/>
      </p:nvGrpSpPr>
      <p:grpSpPr>
        <a:xfrm>
          <a:off x="0" y="0"/>
          <a:ext cx="0" cy="0"/>
          <a:chOff x="0" y="0"/>
          <a:chExt cx="0" cy="0"/>
        </a:xfrm>
      </p:grpSpPr>
      <p:pic>
        <p:nvPicPr>
          <p:cNvPr id="1331" name="Google Shape;1331;p208"/>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1332" name="Google Shape;1332;p20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33" name="Google Shape;1333;p208"/>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208"/>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335" name="Google Shape;1335;p208"/>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7">
  <p:cSld name="SECTION_HEADER_1_1_1_1_2_2">
    <p:spTree>
      <p:nvGrpSpPr>
        <p:cNvPr id="1336" name="Shape 1336"/>
        <p:cNvGrpSpPr/>
        <p:nvPr/>
      </p:nvGrpSpPr>
      <p:grpSpPr>
        <a:xfrm>
          <a:off x="0" y="0"/>
          <a:ext cx="0" cy="0"/>
          <a:chOff x="0" y="0"/>
          <a:chExt cx="0" cy="0"/>
        </a:xfrm>
      </p:grpSpPr>
      <p:pic>
        <p:nvPicPr>
          <p:cNvPr id="1337" name="Google Shape;1337;p209"/>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1338" name="Google Shape;1338;p20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39" name="Google Shape;1339;p209"/>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209"/>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341" name="Google Shape;1341;p209"/>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8">
  <p:cSld name="SECTION_HEADER_1_1_2">
    <p:spTree>
      <p:nvGrpSpPr>
        <p:cNvPr id="1342" name="Shape 1342"/>
        <p:cNvGrpSpPr/>
        <p:nvPr/>
      </p:nvGrpSpPr>
      <p:grpSpPr>
        <a:xfrm>
          <a:off x="0" y="0"/>
          <a:ext cx="0" cy="0"/>
          <a:chOff x="0" y="0"/>
          <a:chExt cx="0" cy="0"/>
        </a:xfrm>
      </p:grpSpPr>
      <p:pic>
        <p:nvPicPr>
          <p:cNvPr id="1343" name="Google Shape;1343;p210"/>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1344" name="Google Shape;1344;p2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45" name="Google Shape;1345;p210"/>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210"/>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347" name="Google Shape;1347;p210"/>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9">
  <p:cSld name="SECTION_HEADER_1_1_1_2_1_1">
    <p:spTree>
      <p:nvGrpSpPr>
        <p:cNvPr id="1348" name="Shape 1348"/>
        <p:cNvGrpSpPr/>
        <p:nvPr/>
      </p:nvGrpSpPr>
      <p:grpSpPr>
        <a:xfrm>
          <a:off x="0" y="0"/>
          <a:ext cx="0" cy="0"/>
          <a:chOff x="0" y="0"/>
          <a:chExt cx="0" cy="0"/>
        </a:xfrm>
      </p:grpSpPr>
      <p:pic>
        <p:nvPicPr>
          <p:cNvPr id="1349" name="Google Shape;1349;p211"/>
          <p:cNvPicPr preferRelativeResize="0"/>
          <p:nvPr/>
        </p:nvPicPr>
        <p:blipFill rotWithShape="1">
          <a:blip r:embed="rId2">
            <a:alphaModFix/>
          </a:blip>
          <a:srcRect b="49" l="0" r="0" t="39"/>
          <a:stretch/>
        </p:blipFill>
        <p:spPr>
          <a:xfrm flipH="1">
            <a:off x="0" y="0"/>
            <a:ext cx="9144003" cy="5143501"/>
          </a:xfrm>
          <a:prstGeom prst="rect">
            <a:avLst/>
          </a:prstGeom>
          <a:noFill/>
          <a:ln>
            <a:noFill/>
          </a:ln>
        </p:spPr>
      </p:pic>
      <p:sp>
        <p:nvSpPr>
          <p:cNvPr id="1350" name="Google Shape;1350;p2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51" name="Google Shape;1351;p211"/>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211"/>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353" name="Google Shape;1353;p211"/>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p:cSld name="SECTION_HEADER_1_1_2_1">
    <p:spTree>
      <p:nvGrpSpPr>
        <p:cNvPr id="1354" name="Shape 1354"/>
        <p:cNvGrpSpPr/>
        <p:nvPr/>
      </p:nvGrpSpPr>
      <p:grpSpPr>
        <a:xfrm>
          <a:off x="0" y="0"/>
          <a:ext cx="0" cy="0"/>
          <a:chOff x="0" y="0"/>
          <a:chExt cx="0" cy="0"/>
        </a:xfrm>
      </p:grpSpPr>
      <p:pic>
        <p:nvPicPr>
          <p:cNvPr id="1355" name="Google Shape;1355;p212"/>
          <p:cNvPicPr preferRelativeResize="0"/>
          <p:nvPr/>
        </p:nvPicPr>
        <p:blipFill rotWithShape="1">
          <a:blip r:embed="rId2">
            <a:alphaModFix/>
          </a:blip>
          <a:srcRect b="4536" l="0" r="9008" t="4545"/>
          <a:stretch/>
        </p:blipFill>
        <p:spPr>
          <a:xfrm>
            <a:off x="2" y="0"/>
            <a:ext cx="9144003" cy="5143501"/>
          </a:xfrm>
          <a:prstGeom prst="rect">
            <a:avLst/>
          </a:prstGeom>
          <a:noFill/>
          <a:ln>
            <a:noFill/>
          </a:ln>
        </p:spPr>
      </p:pic>
      <p:sp>
        <p:nvSpPr>
          <p:cNvPr id="1356" name="Google Shape;1356;p2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57" name="Google Shape;1357;p212"/>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212"/>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359" name="Google Shape;1359;p212"/>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1">
  <p:cSld name="TITLE_1_1_1_1_1_1">
    <p:spTree>
      <p:nvGrpSpPr>
        <p:cNvPr id="1360" name="Shape 1360"/>
        <p:cNvGrpSpPr/>
        <p:nvPr/>
      </p:nvGrpSpPr>
      <p:grpSpPr>
        <a:xfrm>
          <a:off x="0" y="0"/>
          <a:ext cx="0" cy="0"/>
          <a:chOff x="0" y="0"/>
          <a:chExt cx="0" cy="0"/>
        </a:xfrm>
      </p:grpSpPr>
      <p:sp>
        <p:nvSpPr>
          <p:cNvPr id="1361" name="Google Shape;1361;p213"/>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213"/>
          <p:cNvSpPr txBox="1"/>
          <p:nvPr>
            <p:ph idx="1" type="subTitle"/>
          </p:nvPr>
        </p:nvSpPr>
        <p:spPr>
          <a:xfrm>
            <a:off x="377975" y="3183500"/>
            <a:ext cx="7049400" cy="7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rgbClr val="FFFFFF"/>
              </a:buClr>
              <a:buSzPts val="2400"/>
              <a:buNone/>
              <a:defRPr b="1" sz="2400">
                <a:solidFill>
                  <a:srgbClr val="FFFFFF"/>
                </a:solidFill>
              </a:defRPr>
            </a:lvl1pPr>
            <a:lvl2pPr lvl="1">
              <a:lnSpc>
                <a:spcPct val="100000"/>
              </a:lnSpc>
              <a:spcBef>
                <a:spcPts val="0"/>
              </a:spcBef>
              <a:spcAft>
                <a:spcPts val="0"/>
              </a:spcAft>
              <a:buClr>
                <a:srgbClr val="FFFFFF"/>
              </a:buClr>
              <a:buSzPts val="2000"/>
              <a:buNone/>
              <a:defRPr sz="2000">
                <a:solidFill>
                  <a:srgbClr val="FFFFFF"/>
                </a:solidFill>
              </a:defRPr>
            </a:lvl2pPr>
            <a:lvl3pPr lvl="2">
              <a:lnSpc>
                <a:spcPct val="100000"/>
              </a:lnSpc>
              <a:spcBef>
                <a:spcPts val="0"/>
              </a:spcBef>
              <a:spcAft>
                <a:spcPts val="0"/>
              </a:spcAft>
              <a:buClr>
                <a:srgbClr val="FFFFFF"/>
              </a:buClr>
              <a:buSzPts val="2000"/>
              <a:buNone/>
              <a:defRPr sz="2000">
                <a:solidFill>
                  <a:srgbClr val="FFFFFF"/>
                </a:solidFill>
              </a:defRPr>
            </a:lvl3pPr>
            <a:lvl4pPr lvl="3">
              <a:lnSpc>
                <a:spcPct val="100000"/>
              </a:lnSpc>
              <a:spcBef>
                <a:spcPts val="0"/>
              </a:spcBef>
              <a:spcAft>
                <a:spcPts val="0"/>
              </a:spcAft>
              <a:buClr>
                <a:srgbClr val="FFFFFF"/>
              </a:buClr>
              <a:buSzPts val="2000"/>
              <a:buNone/>
              <a:defRPr sz="2000">
                <a:solidFill>
                  <a:srgbClr val="FFFFFF"/>
                </a:solidFill>
              </a:defRPr>
            </a:lvl4pPr>
            <a:lvl5pPr lvl="4">
              <a:lnSpc>
                <a:spcPct val="100000"/>
              </a:lnSpc>
              <a:spcBef>
                <a:spcPts val="0"/>
              </a:spcBef>
              <a:spcAft>
                <a:spcPts val="0"/>
              </a:spcAft>
              <a:buClr>
                <a:srgbClr val="FFFFFF"/>
              </a:buClr>
              <a:buSzPts val="2000"/>
              <a:buNone/>
              <a:defRPr sz="2000">
                <a:solidFill>
                  <a:srgbClr val="FFFFFF"/>
                </a:solidFill>
              </a:defRPr>
            </a:lvl5pPr>
            <a:lvl6pPr lvl="5">
              <a:lnSpc>
                <a:spcPct val="100000"/>
              </a:lnSpc>
              <a:spcBef>
                <a:spcPts val="0"/>
              </a:spcBef>
              <a:spcAft>
                <a:spcPts val="0"/>
              </a:spcAft>
              <a:buClr>
                <a:srgbClr val="FFFFFF"/>
              </a:buClr>
              <a:buSzPts val="2000"/>
              <a:buNone/>
              <a:defRPr sz="2000">
                <a:solidFill>
                  <a:srgbClr val="FFFFFF"/>
                </a:solidFill>
              </a:defRPr>
            </a:lvl6pPr>
            <a:lvl7pPr lvl="6">
              <a:lnSpc>
                <a:spcPct val="100000"/>
              </a:lnSpc>
              <a:spcBef>
                <a:spcPts val="0"/>
              </a:spcBef>
              <a:spcAft>
                <a:spcPts val="0"/>
              </a:spcAft>
              <a:buClr>
                <a:srgbClr val="FFFFFF"/>
              </a:buClr>
              <a:buSzPts val="2000"/>
              <a:buNone/>
              <a:defRPr sz="2000">
                <a:solidFill>
                  <a:srgbClr val="FFFFFF"/>
                </a:solidFill>
              </a:defRPr>
            </a:lvl7pPr>
            <a:lvl8pPr lvl="7">
              <a:lnSpc>
                <a:spcPct val="100000"/>
              </a:lnSpc>
              <a:spcBef>
                <a:spcPts val="0"/>
              </a:spcBef>
              <a:spcAft>
                <a:spcPts val="0"/>
              </a:spcAft>
              <a:buClr>
                <a:srgbClr val="FFFFFF"/>
              </a:buClr>
              <a:buSzPts val="2000"/>
              <a:buNone/>
              <a:defRPr sz="2000">
                <a:solidFill>
                  <a:srgbClr val="FFFFFF"/>
                </a:solidFill>
              </a:defRPr>
            </a:lvl8pPr>
            <a:lvl9pPr lvl="8">
              <a:lnSpc>
                <a:spcPct val="100000"/>
              </a:lnSpc>
              <a:spcBef>
                <a:spcPts val="0"/>
              </a:spcBef>
              <a:spcAft>
                <a:spcPts val="0"/>
              </a:spcAft>
              <a:buClr>
                <a:srgbClr val="FFFFFF"/>
              </a:buClr>
              <a:buSzPts val="2000"/>
              <a:buNone/>
              <a:defRPr sz="2000">
                <a:solidFill>
                  <a:srgbClr val="FFFFFF"/>
                </a:solidFill>
              </a:defRPr>
            </a:lvl9pPr>
          </a:lstStyle>
          <a:p/>
        </p:txBody>
      </p:sp>
      <p:sp>
        <p:nvSpPr>
          <p:cNvPr id="1363" name="Google Shape;1363;p213"/>
          <p:cNvSpPr txBox="1"/>
          <p:nvPr>
            <p:ph idx="2" type="subTitle"/>
          </p:nvPr>
        </p:nvSpPr>
        <p:spPr>
          <a:xfrm>
            <a:off x="377975" y="3962400"/>
            <a:ext cx="6447000" cy="785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400"/>
              <a:buNone/>
              <a:defRPr b="1" sz="1400">
                <a:solidFill>
                  <a:schemeClr val="lt2"/>
                </a:solidFill>
              </a:defRPr>
            </a:lvl1pPr>
            <a:lvl2pPr lvl="1">
              <a:spcBef>
                <a:spcPts val="500"/>
              </a:spcBef>
              <a:spcAft>
                <a:spcPts val="0"/>
              </a:spcAft>
              <a:buClr>
                <a:schemeClr val="lt2"/>
              </a:buClr>
              <a:buSzPts val="1400"/>
              <a:buNone/>
              <a:defRPr b="1">
                <a:solidFill>
                  <a:schemeClr val="lt2"/>
                </a:solidFill>
              </a:defRPr>
            </a:lvl2pPr>
            <a:lvl3pPr lvl="2">
              <a:spcBef>
                <a:spcPts val="500"/>
              </a:spcBef>
              <a:spcAft>
                <a:spcPts val="0"/>
              </a:spcAft>
              <a:buClr>
                <a:schemeClr val="lt2"/>
              </a:buClr>
              <a:buSzPts val="1400"/>
              <a:buNone/>
              <a:defRPr b="1">
                <a:solidFill>
                  <a:schemeClr val="lt2"/>
                </a:solidFill>
              </a:defRPr>
            </a:lvl3pPr>
            <a:lvl4pPr lvl="3">
              <a:spcBef>
                <a:spcPts val="500"/>
              </a:spcBef>
              <a:spcAft>
                <a:spcPts val="0"/>
              </a:spcAft>
              <a:buClr>
                <a:schemeClr val="lt2"/>
              </a:buClr>
              <a:buSzPts val="1400"/>
              <a:buNone/>
              <a:defRPr b="1">
                <a:solidFill>
                  <a:schemeClr val="lt2"/>
                </a:solidFill>
              </a:defRPr>
            </a:lvl4pPr>
            <a:lvl5pPr lvl="4">
              <a:spcBef>
                <a:spcPts val="500"/>
              </a:spcBef>
              <a:spcAft>
                <a:spcPts val="0"/>
              </a:spcAft>
              <a:buClr>
                <a:schemeClr val="lt2"/>
              </a:buClr>
              <a:buSzPts val="1400"/>
              <a:buNone/>
              <a:defRPr b="1">
                <a:solidFill>
                  <a:schemeClr val="lt2"/>
                </a:solidFill>
              </a:defRPr>
            </a:lvl5pPr>
            <a:lvl6pPr lvl="5">
              <a:spcBef>
                <a:spcPts val="500"/>
              </a:spcBef>
              <a:spcAft>
                <a:spcPts val="0"/>
              </a:spcAft>
              <a:buClr>
                <a:schemeClr val="lt2"/>
              </a:buClr>
              <a:buSzPts val="1400"/>
              <a:buNone/>
              <a:defRPr b="1">
                <a:solidFill>
                  <a:schemeClr val="lt2"/>
                </a:solidFill>
              </a:defRPr>
            </a:lvl6pPr>
            <a:lvl7pPr lvl="6">
              <a:spcBef>
                <a:spcPts val="500"/>
              </a:spcBef>
              <a:spcAft>
                <a:spcPts val="0"/>
              </a:spcAft>
              <a:buClr>
                <a:schemeClr val="lt2"/>
              </a:buClr>
              <a:buSzPts val="1400"/>
              <a:buNone/>
              <a:defRPr b="1">
                <a:solidFill>
                  <a:schemeClr val="lt2"/>
                </a:solidFill>
              </a:defRPr>
            </a:lvl7pPr>
            <a:lvl8pPr lvl="7">
              <a:spcBef>
                <a:spcPts val="500"/>
              </a:spcBef>
              <a:spcAft>
                <a:spcPts val="0"/>
              </a:spcAft>
              <a:buClr>
                <a:schemeClr val="lt2"/>
              </a:buClr>
              <a:buSzPts val="1400"/>
              <a:buNone/>
              <a:defRPr b="1">
                <a:solidFill>
                  <a:schemeClr val="lt2"/>
                </a:solidFill>
              </a:defRPr>
            </a:lvl8pPr>
            <a:lvl9pPr lvl="8">
              <a:spcBef>
                <a:spcPts val="500"/>
              </a:spcBef>
              <a:spcAft>
                <a:spcPts val="500"/>
              </a:spcAft>
              <a:buClr>
                <a:schemeClr val="lt2"/>
              </a:buClr>
              <a:buSzPts val="1400"/>
              <a:buNone/>
              <a:defRPr b="1">
                <a:solidFill>
                  <a:schemeClr val="lt2"/>
                </a:solidFill>
              </a:defRPr>
            </a:lvl9pPr>
          </a:lstStyle>
          <a:p/>
        </p:txBody>
      </p:sp>
      <p:pic>
        <p:nvPicPr>
          <p:cNvPr id="1364" name="Google Shape;1364;p213"/>
          <p:cNvPicPr preferRelativeResize="0"/>
          <p:nvPr/>
        </p:nvPicPr>
        <p:blipFill rotWithShape="1">
          <a:blip r:embed="rId2">
            <a:alphaModFix/>
          </a:blip>
          <a:srcRect b="-36179" l="0" r="0" t="36180"/>
          <a:stretch/>
        </p:blipFill>
        <p:spPr>
          <a:xfrm>
            <a:off x="0" y="0"/>
            <a:ext cx="9144003" cy="5143501"/>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White" type="blank">
  <p:cSld name="BLANK">
    <p:spTree>
      <p:nvGrpSpPr>
        <p:cNvPr id="1365" name="Shape 1365"/>
        <p:cNvGrpSpPr/>
        <p:nvPr/>
      </p:nvGrpSpPr>
      <p:grpSpPr>
        <a:xfrm>
          <a:off x="0" y="0"/>
          <a:ext cx="0" cy="0"/>
          <a:chOff x="0" y="0"/>
          <a:chExt cx="0" cy="0"/>
        </a:xfrm>
      </p:grpSpPr>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Blue">
  <p:cSld name="BLANK_1">
    <p:spTree>
      <p:nvGrpSpPr>
        <p:cNvPr id="1366" name="Shape 1366"/>
        <p:cNvGrpSpPr/>
        <p:nvPr/>
      </p:nvGrpSpPr>
      <p:grpSpPr>
        <a:xfrm>
          <a:off x="0" y="0"/>
          <a:ext cx="0" cy="0"/>
          <a:chOff x="0" y="0"/>
          <a:chExt cx="0" cy="0"/>
        </a:xfrm>
      </p:grpSpPr>
      <p:sp>
        <p:nvSpPr>
          <p:cNvPr id="1367" name="Google Shape;1367;p2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68" name="Google Shape;1368;p215"/>
          <p:cNvSpPr/>
          <p:nvPr/>
        </p:nvSpPr>
        <p:spPr>
          <a:xfrm>
            <a:off x="0" y="0"/>
            <a:ext cx="9144000" cy="5143500"/>
          </a:xfrm>
          <a:prstGeom prst="rect">
            <a:avLst/>
          </a:prstGeom>
          <a:solidFill>
            <a:srgbClr val="213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ffice locations">
  <p:cSld name="BLANK_2">
    <p:spTree>
      <p:nvGrpSpPr>
        <p:cNvPr id="1369" name="Shape 1369"/>
        <p:cNvGrpSpPr/>
        <p:nvPr/>
      </p:nvGrpSpPr>
      <p:grpSpPr>
        <a:xfrm>
          <a:off x="0" y="0"/>
          <a:ext cx="0" cy="0"/>
          <a:chOff x="0" y="0"/>
          <a:chExt cx="0" cy="0"/>
        </a:xfrm>
      </p:grpSpPr>
      <p:sp>
        <p:nvSpPr>
          <p:cNvPr id="1370" name="Google Shape;1370;p216"/>
          <p:cNvSpPr/>
          <p:nvPr/>
        </p:nvSpPr>
        <p:spPr>
          <a:xfrm flipH="1" rot="10800000">
            <a:off x="0" y="-551550"/>
            <a:ext cx="9144000" cy="3428100"/>
          </a:xfrm>
          <a:prstGeom prst="rect">
            <a:avLst/>
          </a:prstGeom>
          <a:solidFill>
            <a:srgbClr val="213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71" name="Google Shape;1371;p216"/>
          <p:cNvPicPr preferRelativeResize="0"/>
          <p:nvPr/>
        </p:nvPicPr>
        <p:blipFill>
          <a:blip r:embed="rId2">
            <a:alphaModFix/>
          </a:blip>
          <a:stretch>
            <a:fillRect/>
          </a:stretch>
        </p:blipFill>
        <p:spPr>
          <a:xfrm>
            <a:off x="4341625" y="-74475"/>
            <a:ext cx="4339749" cy="2496026"/>
          </a:xfrm>
          <a:prstGeom prst="rect">
            <a:avLst/>
          </a:prstGeom>
          <a:noFill/>
          <a:ln>
            <a:noFill/>
          </a:ln>
        </p:spPr>
      </p:pic>
      <p:pic>
        <p:nvPicPr>
          <p:cNvPr id="1372" name="Google Shape;1372;p216"/>
          <p:cNvPicPr preferRelativeResize="0"/>
          <p:nvPr/>
        </p:nvPicPr>
        <p:blipFill>
          <a:blip r:embed="rId3">
            <a:alphaModFix/>
          </a:blip>
          <a:stretch>
            <a:fillRect/>
          </a:stretch>
        </p:blipFill>
        <p:spPr>
          <a:xfrm>
            <a:off x="5192763" y="454140"/>
            <a:ext cx="389274" cy="486592"/>
          </a:xfrm>
          <a:prstGeom prst="rect">
            <a:avLst/>
          </a:prstGeom>
          <a:noFill/>
          <a:ln>
            <a:noFill/>
          </a:ln>
        </p:spPr>
      </p:pic>
      <p:sp>
        <p:nvSpPr>
          <p:cNvPr id="1373" name="Google Shape;1373;p216"/>
          <p:cNvSpPr txBox="1"/>
          <p:nvPr/>
        </p:nvSpPr>
        <p:spPr>
          <a:xfrm>
            <a:off x="335261" y="524153"/>
            <a:ext cx="1919700" cy="14274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1200">
                <a:solidFill>
                  <a:srgbClr val="00AEFF"/>
                </a:solidFill>
                <a:latin typeface="Roboto"/>
                <a:ea typeface="Roboto"/>
                <a:cs typeface="Roboto"/>
                <a:sym typeface="Roboto"/>
              </a:rPr>
              <a:t>Corporate headquarters</a:t>
            </a:r>
            <a:endParaRPr b="1" sz="1200">
              <a:solidFill>
                <a:srgbClr val="00AEFF"/>
              </a:solidFill>
              <a:latin typeface="Roboto"/>
              <a:ea typeface="Roboto"/>
              <a:cs typeface="Roboto"/>
              <a:sym typeface="Roboto"/>
            </a:endParaRPr>
          </a:p>
          <a:p>
            <a:pPr indent="0" lvl="0" marL="0" rtl="0" algn="l">
              <a:spcBef>
                <a:spcPts val="500"/>
              </a:spcBef>
              <a:spcAft>
                <a:spcPts val="0"/>
              </a:spcAft>
              <a:buNone/>
            </a:pPr>
            <a:r>
              <a:rPr b="1" lang="en" sz="1000">
                <a:solidFill>
                  <a:srgbClr val="FFFFFF"/>
                </a:solidFill>
                <a:latin typeface="Roboto"/>
                <a:ea typeface="Roboto"/>
                <a:cs typeface="Roboto"/>
                <a:sym typeface="Roboto"/>
              </a:rPr>
              <a:t>Geotab Inc.</a:t>
            </a:r>
            <a:endParaRPr b="1"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2440 Winston Park Drive</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Oakville, Ontario</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L6H 7V2, Canada</a:t>
            </a:r>
            <a:endParaRPr sz="1000">
              <a:solidFill>
                <a:srgbClr val="FFFFFF"/>
              </a:solidFill>
              <a:latin typeface="Roboto"/>
              <a:ea typeface="Roboto"/>
              <a:cs typeface="Roboto"/>
              <a:sym typeface="Roboto"/>
            </a:endParaRPr>
          </a:p>
          <a:p>
            <a:pPr indent="0" lvl="0" marL="0" rtl="0" algn="l">
              <a:spcBef>
                <a:spcPts val="500"/>
              </a:spcBef>
              <a:spcAft>
                <a:spcPts val="0"/>
              </a:spcAft>
              <a:buNone/>
            </a:pPr>
            <a:r>
              <a:rPr lang="en" sz="1000">
                <a:solidFill>
                  <a:srgbClr val="FFFFFF"/>
                </a:solidFill>
                <a:latin typeface="Roboto"/>
                <a:ea typeface="Roboto"/>
                <a:cs typeface="Roboto"/>
                <a:sym typeface="Roboto"/>
              </a:rPr>
              <a:t>Tel: +1.416.434.4309</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geotab.com</a:t>
            </a:r>
            <a:endParaRPr b="1" sz="1000">
              <a:solidFill>
                <a:srgbClr val="FFFFFF"/>
              </a:solidFill>
              <a:latin typeface="Roboto"/>
              <a:ea typeface="Roboto"/>
              <a:cs typeface="Roboto"/>
              <a:sym typeface="Roboto"/>
            </a:endParaRPr>
          </a:p>
        </p:txBody>
      </p:sp>
      <p:sp>
        <p:nvSpPr>
          <p:cNvPr id="1374" name="Google Shape;1374;p216"/>
          <p:cNvSpPr/>
          <p:nvPr/>
        </p:nvSpPr>
        <p:spPr>
          <a:xfrm flipH="1" rot="10800000">
            <a:off x="0" y="2340400"/>
            <a:ext cx="9144000" cy="2818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75" name="Google Shape;1375;p216"/>
          <p:cNvPicPr preferRelativeResize="0"/>
          <p:nvPr/>
        </p:nvPicPr>
        <p:blipFill rotWithShape="1">
          <a:blip r:embed="rId4">
            <a:alphaModFix/>
          </a:blip>
          <a:srcRect b="0" l="1559" r="1559" t="0"/>
          <a:stretch/>
        </p:blipFill>
        <p:spPr>
          <a:xfrm>
            <a:off x="6230277" y="594952"/>
            <a:ext cx="195903" cy="254831"/>
          </a:xfrm>
          <a:prstGeom prst="rect">
            <a:avLst/>
          </a:prstGeom>
          <a:noFill/>
          <a:ln>
            <a:noFill/>
          </a:ln>
        </p:spPr>
      </p:pic>
      <p:pic>
        <p:nvPicPr>
          <p:cNvPr id="1376" name="Google Shape;1376;p216"/>
          <p:cNvPicPr preferRelativeResize="0"/>
          <p:nvPr/>
        </p:nvPicPr>
        <p:blipFill rotWithShape="1">
          <a:blip r:embed="rId4">
            <a:alphaModFix/>
          </a:blip>
          <a:srcRect b="0" l="1559" r="1559" t="0"/>
          <a:stretch/>
        </p:blipFill>
        <p:spPr>
          <a:xfrm>
            <a:off x="6266250" y="672178"/>
            <a:ext cx="195903" cy="254831"/>
          </a:xfrm>
          <a:prstGeom prst="rect">
            <a:avLst/>
          </a:prstGeom>
          <a:noFill/>
          <a:ln>
            <a:noFill/>
          </a:ln>
        </p:spPr>
      </p:pic>
      <p:pic>
        <p:nvPicPr>
          <p:cNvPr id="1377" name="Google Shape;1377;p216"/>
          <p:cNvPicPr preferRelativeResize="0"/>
          <p:nvPr/>
        </p:nvPicPr>
        <p:blipFill rotWithShape="1">
          <a:blip r:embed="rId4">
            <a:alphaModFix/>
          </a:blip>
          <a:srcRect b="0" l="1559" r="1559" t="0"/>
          <a:stretch/>
        </p:blipFill>
        <p:spPr>
          <a:xfrm>
            <a:off x="6354673" y="657144"/>
            <a:ext cx="195903" cy="254831"/>
          </a:xfrm>
          <a:prstGeom prst="rect">
            <a:avLst/>
          </a:prstGeom>
          <a:noFill/>
          <a:ln>
            <a:noFill/>
          </a:ln>
        </p:spPr>
      </p:pic>
      <p:pic>
        <p:nvPicPr>
          <p:cNvPr id="1378" name="Google Shape;1378;p216"/>
          <p:cNvPicPr preferRelativeResize="0"/>
          <p:nvPr/>
        </p:nvPicPr>
        <p:blipFill rotWithShape="1">
          <a:blip r:embed="rId4">
            <a:alphaModFix/>
          </a:blip>
          <a:srcRect b="0" l="1559" r="1559" t="0"/>
          <a:stretch/>
        </p:blipFill>
        <p:spPr>
          <a:xfrm>
            <a:off x="6200449" y="802117"/>
            <a:ext cx="195903" cy="254831"/>
          </a:xfrm>
          <a:prstGeom prst="rect">
            <a:avLst/>
          </a:prstGeom>
          <a:noFill/>
          <a:ln>
            <a:noFill/>
          </a:ln>
        </p:spPr>
      </p:pic>
      <p:pic>
        <p:nvPicPr>
          <p:cNvPr id="1379" name="Google Shape;1379;p216"/>
          <p:cNvPicPr preferRelativeResize="0"/>
          <p:nvPr/>
        </p:nvPicPr>
        <p:blipFill rotWithShape="1">
          <a:blip r:embed="rId4">
            <a:alphaModFix/>
          </a:blip>
          <a:srcRect b="0" l="1559" r="1559" t="0"/>
          <a:stretch/>
        </p:blipFill>
        <p:spPr>
          <a:xfrm>
            <a:off x="8029256" y="1898202"/>
            <a:ext cx="195903" cy="254831"/>
          </a:xfrm>
          <a:prstGeom prst="rect">
            <a:avLst/>
          </a:prstGeom>
          <a:noFill/>
          <a:ln>
            <a:noFill/>
          </a:ln>
        </p:spPr>
      </p:pic>
      <p:pic>
        <p:nvPicPr>
          <p:cNvPr id="1380" name="Google Shape;1380;p216"/>
          <p:cNvPicPr preferRelativeResize="0"/>
          <p:nvPr/>
        </p:nvPicPr>
        <p:blipFill rotWithShape="1">
          <a:blip r:embed="rId4">
            <a:alphaModFix/>
          </a:blip>
          <a:srcRect b="0" l="1559" r="1559" t="0"/>
          <a:stretch/>
        </p:blipFill>
        <p:spPr>
          <a:xfrm>
            <a:off x="4979597" y="1098549"/>
            <a:ext cx="195903" cy="254831"/>
          </a:xfrm>
          <a:prstGeom prst="rect">
            <a:avLst/>
          </a:prstGeom>
          <a:noFill/>
          <a:ln>
            <a:noFill/>
          </a:ln>
        </p:spPr>
      </p:pic>
      <p:pic>
        <p:nvPicPr>
          <p:cNvPr id="1381" name="Google Shape;1381;p216"/>
          <p:cNvPicPr preferRelativeResize="0"/>
          <p:nvPr/>
        </p:nvPicPr>
        <p:blipFill rotWithShape="1">
          <a:blip r:embed="rId4">
            <a:alphaModFix/>
          </a:blip>
          <a:srcRect b="0" l="1559" r="1559" t="0"/>
          <a:stretch/>
        </p:blipFill>
        <p:spPr>
          <a:xfrm>
            <a:off x="6420231" y="759608"/>
            <a:ext cx="195903" cy="254831"/>
          </a:xfrm>
          <a:prstGeom prst="rect">
            <a:avLst/>
          </a:prstGeom>
          <a:noFill/>
          <a:ln>
            <a:noFill/>
          </a:ln>
        </p:spPr>
      </p:pic>
      <p:pic>
        <p:nvPicPr>
          <p:cNvPr id="1382" name="Google Shape;1382;p216"/>
          <p:cNvPicPr preferRelativeResize="0"/>
          <p:nvPr/>
        </p:nvPicPr>
        <p:blipFill rotWithShape="1">
          <a:blip r:embed="rId4">
            <a:alphaModFix/>
          </a:blip>
          <a:srcRect b="0" l="1559" r="1559" t="0"/>
          <a:stretch/>
        </p:blipFill>
        <p:spPr>
          <a:xfrm>
            <a:off x="7607749" y="1319571"/>
            <a:ext cx="195903" cy="254831"/>
          </a:xfrm>
          <a:prstGeom prst="rect">
            <a:avLst/>
          </a:prstGeom>
          <a:noFill/>
          <a:ln>
            <a:noFill/>
          </a:ln>
        </p:spPr>
      </p:pic>
      <p:graphicFrame>
        <p:nvGraphicFramePr>
          <p:cNvPr id="1383" name="Google Shape;1383;p216"/>
          <p:cNvGraphicFramePr/>
          <p:nvPr/>
        </p:nvGraphicFramePr>
        <p:xfrm>
          <a:off x="342900" y="2599530"/>
          <a:ext cx="3000000" cy="3000000"/>
        </p:xfrm>
        <a:graphic>
          <a:graphicData uri="http://schemas.openxmlformats.org/drawingml/2006/table">
            <a:tbl>
              <a:tblPr>
                <a:noFill/>
                <a:tableStyleId>{D6FA74AC-1EFD-424D-A3AD-A10699E551C4}</a:tableStyleId>
              </a:tblPr>
              <a:tblGrid>
                <a:gridCol w="1691625"/>
                <a:gridCol w="1691625"/>
                <a:gridCol w="1691625"/>
                <a:gridCol w="1691625"/>
                <a:gridCol w="1691625"/>
              </a:tblGrid>
              <a:tr h="381000">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Canada</a:t>
                      </a:r>
                      <a:endParaRPr b="1"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latin typeface="Roboto"/>
                          <a:ea typeface="Roboto"/>
                          <a:cs typeface="Roboto"/>
                          <a:sym typeface="Roboto"/>
                        </a:rPr>
                        <a:t>137 Glasgow Street </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Unit 340</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Kitchener, Ontario</a:t>
                      </a:r>
                      <a:endParaRPr sz="800">
                        <a:solidFill>
                          <a:srgbClr val="3C5164"/>
                        </a:solidFill>
                        <a:latin typeface="Roboto"/>
                        <a:ea typeface="Roboto"/>
                        <a:cs typeface="Roboto"/>
                        <a:sym typeface="Roboto"/>
                      </a:endParaRPr>
                    </a:p>
                    <a:p>
                      <a:pPr indent="0" lvl="0" marL="0" rtl="0" algn="l">
                        <a:spcBef>
                          <a:spcPts val="0"/>
                        </a:spcBef>
                        <a:spcAft>
                          <a:spcPts val="0"/>
                        </a:spcAft>
                        <a:buNone/>
                      </a:pPr>
                      <a:r>
                        <a:rPr lang="en" sz="800">
                          <a:solidFill>
                            <a:srgbClr val="3C5164"/>
                          </a:solidFill>
                          <a:latin typeface="Roboto"/>
                          <a:ea typeface="Roboto"/>
                          <a:cs typeface="Roboto"/>
                          <a:sym typeface="Roboto"/>
                        </a:rPr>
                        <a:t>N2G 4X8</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Canada</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Mexico City</a:t>
                      </a:r>
                      <a:endParaRPr sz="1000">
                        <a:solidFill>
                          <a:srgbClr val="0078D3"/>
                        </a:solidFill>
                        <a:latin typeface="Roboto"/>
                        <a:ea typeface="Roboto"/>
                        <a:cs typeface="Roboto"/>
                        <a:sym typeface="Roboto"/>
                      </a:endParaRPr>
                    </a:p>
                    <a:p>
                      <a:pPr indent="0" lvl="0" marL="0" rtl="0" algn="l">
                        <a:spcBef>
                          <a:spcPts val="500"/>
                        </a:spcBef>
                        <a:spcAft>
                          <a:spcPts val="500"/>
                        </a:spcAft>
                        <a:buNone/>
                      </a:pPr>
                      <a:r>
                        <a:rPr lang="en" sz="800">
                          <a:solidFill>
                            <a:srgbClr val="3C5164"/>
                          </a:solidFill>
                          <a:latin typeface="Roboto"/>
                          <a:ea typeface="Roboto"/>
                          <a:cs typeface="Roboto"/>
                          <a:sym typeface="Roboto"/>
                        </a:rPr>
                        <a:t>Paseo de la Reforma </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296, Juárez, 06600</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Mexico City</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Mexico</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Spain</a:t>
                      </a:r>
                      <a:endParaRPr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highlight>
                            <a:srgbClr val="FFFFFF"/>
                          </a:highlight>
                        </a:rPr>
                        <a:t>Geotab GmbH</a:t>
                      </a:r>
                      <a:endParaRPr sz="800">
                        <a:solidFill>
                          <a:srgbClr val="3C5164"/>
                        </a:solidFill>
                        <a:highlight>
                          <a:srgbClr val="FFFFFF"/>
                        </a:highlight>
                      </a:endParaRPr>
                    </a:p>
                    <a:p>
                      <a:pPr indent="0" lvl="0" marL="0" rtl="0" algn="l">
                        <a:spcBef>
                          <a:spcPts val="0"/>
                        </a:spcBef>
                        <a:spcAft>
                          <a:spcPts val="0"/>
                        </a:spcAft>
                        <a:buClr>
                          <a:srgbClr val="000000"/>
                        </a:buClr>
                        <a:buSzPts val="1100"/>
                        <a:buFont typeface="Arial"/>
                        <a:buNone/>
                      </a:pPr>
                      <a:r>
                        <a:rPr lang="en" sz="800">
                          <a:solidFill>
                            <a:srgbClr val="3C5164"/>
                          </a:solidFill>
                          <a:highlight>
                            <a:srgbClr val="FFFFFF"/>
                          </a:highlight>
                        </a:rPr>
                        <a:t>C. Pedro Teixeira 8</a:t>
                      </a:r>
                      <a:endParaRPr sz="800">
                        <a:solidFill>
                          <a:srgbClr val="3C5164"/>
                        </a:solidFill>
                        <a:highlight>
                          <a:srgbClr val="FFFFFF"/>
                        </a:highlight>
                      </a:endParaRPr>
                    </a:p>
                    <a:p>
                      <a:pPr indent="0" lvl="0" marL="0" rtl="0" algn="l">
                        <a:spcBef>
                          <a:spcPts val="0"/>
                        </a:spcBef>
                        <a:spcAft>
                          <a:spcPts val="0"/>
                        </a:spcAft>
                        <a:buClr>
                          <a:srgbClr val="000000"/>
                        </a:buClr>
                        <a:buSzPts val="1100"/>
                        <a:buFont typeface="Arial"/>
                        <a:buNone/>
                      </a:pPr>
                      <a:r>
                        <a:rPr lang="en" sz="800">
                          <a:solidFill>
                            <a:srgbClr val="3C5164"/>
                          </a:solidFill>
                          <a:highlight>
                            <a:srgbClr val="FFFFFF"/>
                          </a:highlight>
                        </a:rPr>
                        <a:t>28020 Madrid</a:t>
                      </a:r>
                      <a:endParaRPr sz="800">
                        <a:solidFill>
                          <a:srgbClr val="3C5164"/>
                        </a:solidFill>
                        <a:highlight>
                          <a:srgbClr val="FFFFFF"/>
                        </a:highlight>
                      </a:endParaRPr>
                    </a:p>
                    <a:p>
                      <a:pPr indent="0" lvl="0" marL="0" rtl="0" algn="l">
                        <a:spcBef>
                          <a:spcPts val="0"/>
                        </a:spcBef>
                        <a:spcAft>
                          <a:spcPts val="0"/>
                        </a:spcAft>
                        <a:buNone/>
                      </a:pPr>
                      <a:r>
                        <a:rPr lang="en" sz="800">
                          <a:solidFill>
                            <a:srgbClr val="3C5164"/>
                          </a:solidFill>
                          <a:highlight>
                            <a:srgbClr val="FFFFFF"/>
                          </a:highlight>
                        </a:rPr>
                        <a:t>Spain</a:t>
                      </a:r>
                      <a:endParaRPr sz="800">
                        <a:solidFill>
                          <a:srgbClr val="3C5164"/>
                        </a:solidFill>
                        <a:latin typeface="Roboto"/>
                        <a:ea typeface="Roboto"/>
                        <a:cs typeface="Roboto"/>
                        <a:sym typeface="Robot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Germany</a:t>
                      </a:r>
                      <a:endParaRPr b="1"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latin typeface="Roboto"/>
                          <a:ea typeface="Roboto"/>
                          <a:cs typeface="Roboto"/>
                          <a:sym typeface="Roboto"/>
                        </a:rPr>
                        <a:t>Geotab GmbH</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Kaiserstr. 100</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52134 Herzogenrath</a:t>
                      </a:r>
                      <a:endParaRPr sz="800">
                        <a:solidFill>
                          <a:srgbClr val="3C5164"/>
                        </a:solidFill>
                        <a:latin typeface="Roboto"/>
                        <a:ea typeface="Roboto"/>
                        <a:cs typeface="Roboto"/>
                        <a:sym typeface="Roboto"/>
                      </a:endParaRPr>
                    </a:p>
                    <a:p>
                      <a:pPr indent="0" lvl="0" marL="0" rtl="0" algn="l">
                        <a:spcBef>
                          <a:spcPts val="0"/>
                        </a:spcBef>
                        <a:spcAft>
                          <a:spcPts val="0"/>
                        </a:spcAft>
                        <a:buNone/>
                      </a:pPr>
                      <a:r>
                        <a:rPr lang="en" sz="800">
                          <a:solidFill>
                            <a:srgbClr val="3C5164"/>
                          </a:solidFill>
                          <a:latin typeface="Roboto"/>
                          <a:ea typeface="Roboto"/>
                          <a:cs typeface="Roboto"/>
                          <a:sym typeface="Roboto"/>
                        </a:rPr>
                        <a:t>Germany</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France</a:t>
                      </a:r>
                      <a:endParaRPr b="1"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latin typeface="Roboto"/>
                          <a:ea typeface="Roboto"/>
                          <a:cs typeface="Roboto"/>
                          <a:sym typeface="Roboto"/>
                        </a:rPr>
                        <a:t>Geotab GmbH, Boulogne </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Reine Business Centre</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90-92 Route de la Reine</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92100 Boulogne-Billancourt</a:t>
                      </a:r>
                      <a:endParaRPr sz="800">
                        <a:solidFill>
                          <a:srgbClr val="3C5164"/>
                        </a:solidFill>
                        <a:latin typeface="Roboto"/>
                        <a:ea typeface="Roboto"/>
                        <a:cs typeface="Roboto"/>
                        <a:sym typeface="Roboto"/>
                      </a:endParaRPr>
                    </a:p>
                    <a:p>
                      <a:pPr indent="0" lvl="0" marL="0" rtl="0" algn="l">
                        <a:spcBef>
                          <a:spcPts val="0"/>
                        </a:spcBef>
                        <a:spcAft>
                          <a:spcPts val="0"/>
                        </a:spcAft>
                        <a:buNone/>
                      </a:pPr>
                      <a:r>
                        <a:rPr lang="en" sz="800">
                          <a:solidFill>
                            <a:srgbClr val="3C5164"/>
                          </a:solidFill>
                          <a:latin typeface="Roboto"/>
                          <a:ea typeface="Roboto"/>
                          <a:cs typeface="Roboto"/>
                          <a:sym typeface="Roboto"/>
                        </a:rPr>
                        <a:t>France</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graphicFrame>
        <p:nvGraphicFramePr>
          <p:cNvPr id="1384" name="Google Shape;1384;p216"/>
          <p:cNvGraphicFramePr/>
          <p:nvPr/>
        </p:nvGraphicFramePr>
        <p:xfrm>
          <a:off x="342863" y="3768954"/>
          <a:ext cx="3000000" cy="3000000"/>
        </p:xfrm>
        <a:graphic>
          <a:graphicData uri="http://schemas.openxmlformats.org/drawingml/2006/table">
            <a:tbl>
              <a:tblPr>
                <a:noFill/>
                <a:tableStyleId>{D6FA74AC-1EFD-424D-A3AD-A10699E551C4}</a:tableStyleId>
              </a:tblPr>
              <a:tblGrid>
                <a:gridCol w="1691625"/>
                <a:gridCol w="1691625"/>
                <a:gridCol w="1691625"/>
                <a:gridCol w="1691625"/>
                <a:gridCol w="1691625"/>
              </a:tblGrid>
              <a:tr h="381000">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UK</a:t>
                      </a:r>
                      <a:endParaRPr b="1"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latin typeface="Roboto"/>
                          <a:ea typeface="Roboto"/>
                          <a:cs typeface="Roboto"/>
                          <a:sym typeface="Roboto"/>
                        </a:rPr>
                        <a:t>Geotab GmbH</a:t>
                      </a:r>
                      <a:endParaRPr sz="800">
                        <a:solidFill>
                          <a:srgbClr val="3C5164"/>
                        </a:solidFill>
                        <a:latin typeface="Roboto"/>
                        <a:ea typeface="Roboto"/>
                        <a:cs typeface="Roboto"/>
                        <a:sym typeface="Roboto"/>
                      </a:endParaRPr>
                    </a:p>
                    <a:p>
                      <a:pPr indent="0" lvl="0" marL="0" rtl="0" algn="l">
                        <a:spcBef>
                          <a:spcPts val="0"/>
                        </a:spcBef>
                        <a:spcAft>
                          <a:spcPts val="0"/>
                        </a:spcAft>
                        <a:buNone/>
                      </a:pPr>
                      <a:r>
                        <a:rPr lang="en" sz="800">
                          <a:solidFill>
                            <a:srgbClr val="3C5164"/>
                          </a:solidFill>
                          <a:latin typeface="Roboto"/>
                          <a:ea typeface="Roboto"/>
                          <a:cs typeface="Roboto"/>
                          <a:sym typeface="Roboto"/>
                        </a:rPr>
                        <a:t>75 Farringdon Road</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London, EC1M 3PS</a:t>
                      </a:r>
                      <a:endParaRPr sz="800">
                        <a:solidFill>
                          <a:srgbClr val="3C5164"/>
                        </a:solidFill>
                        <a:latin typeface="Roboto"/>
                        <a:ea typeface="Roboto"/>
                        <a:cs typeface="Roboto"/>
                        <a:sym typeface="Roboto"/>
                      </a:endParaRPr>
                    </a:p>
                    <a:p>
                      <a:pPr indent="0" lvl="0" marL="0" rtl="0" algn="l">
                        <a:spcBef>
                          <a:spcPts val="0"/>
                        </a:spcBef>
                        <a:spcAft>
                          <a:spcPts val="0"/>
                        </a:spcAft>
                        <a:buNone/>
                      </a:pPr>
                      <a:r>
                        <a:rPr lang="en" sz="800">
                          <a:solidFill>
                            <a:srgbClr val="3C5164"/>
                          </a:solidFill>
                          <a:latin typeface="Roboto"/>
                          <a:ea typeface="Roboto"/>
                          <a:cs typeface="Roboto"/>
                          <a:sym typeface="Roboto"/>
                        </a:rPr>
                        <a:t>United Kingdom</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UK</a:t>
                      </a:r>
                      <a:endParaRPr b="1"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highlight>
                            <a:srgbClr val="FFFFFF"/>
                          </a:highlight>
                        </a:rPr>
                        <a:t>Geotab Automotive </a:t>
                      </a:r>
                      <a:br>
                        <a:rPr lang="en" sz="800">
                          <a:solidFill>
                            <a:srgbClr val="3C5164"/>
                          </a:solidFill>
                          <a:highlight>
                            <a:srgbClr val="FFFFFF"/>
                          </a:highlight>
                        </a:rPr>
                      </a:br>
                      <a:r>
                        <a:rPr lang="en" sz="800">
                          <a:solidFill>
                            <a:srgbClr val="3C5164"/>
                          </a:solidFill>
                          <a:highlight>
                            <a:srgbClr val="FFFFFF"/>
                          </a:highlight>
                        </a:rPr>
                        <a:t>Research &amp; Development Hub</a:t>
                      </a:r>
                      <a:r>
                        <a:rPr lang="en" sz="800">
                          <a:solidFill>
                            <a:srgbClr val="3C5164"/>
                          </a:solidFill>
                          <a:latin typeface="Roboto"/>
                          <a:ea typeface="Roboto"/>
                          <a:cs typeface="Roboto"/>
                          <a:sym typeface="Roboto"/>
                        </a:rPr>
                        <a:t>, </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Unit 3, Barnes Wallis Court</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Wellington Rd, High Wycombe, </a:t>
                      </a:r>
                      <a:br>
                        <a:rPr lang="en" sz="800">
                          <a:solidFill>
                            <a:srgbClr val="3C5164"/>
                          </a:solidFill>
                          <a:latin typeface="Roboto"/>
                          <a:ea typeface="Roboto"/>
                          <a:cs typeface="Roboto"/>
                          <a:sym typeface="Roboto"/>
                        </a:rPr>
                      </a:br>
                      <a:r>
                        <a:rPr lang="en" sz="800">
                          <a:solidFill>
                            <a:srgbClr val="3C5164"/>
                          </a:solidFill>
                          <a:latin typeface="Roboto"/>
                          <a:ea typeface="Roboto"/>
                          <a:cs typeface="Roboto"/>
                          <a:sym typeface="Roboto"/>
                        </a:rPr>
                        <a:t>HP12 3PS</a:t>
                      </a:r>
                      <a:endParaRPr sz="800">
                        <a:solidFill>
                          <a:srgbClr val="3C5164"/>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800">
                          <a:solidFill>
                            <a:srgbClr val="3C5164"/>
                          </a:solidFill>
                          <a:latin typeface="Roboto"/>
                          <a:ea typeface="Roboto"/>
                          <a:cs typeface="Roboto"/>
                          <a:sym typeface="Roboto"/>
                        </a:rPr>
                        <a:t>United Kingdom</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Italy</a:t>
                      </a:r>
                      <a:endParaRPr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rPr>
                        <a:t>Geotab </a:t>
                      </a:r>
                      <a:r>
                        <a:rPr lang="en" sz="800">
                          <a:solidFill>
                            <a:srgbClr val="3C5164"/>
                          </a:solidFill>
                          <a:latin typeface="Roboto"/>
                          <a:ea typeface="Roboto"/>
                          <a:cs typeface="Roboto"/>
                          <a:sym typeface="Roboto"/>
                        </a:rPr>
                        <a:t>GmbH</a:t>
                      </a:r>
                      <a:r>
                        <a:rPr lang="en" sz="800">
                          <a:solidFill>
                            <a:srgbClr val="3C5164"/>
                          </a:solidFill>
                        </a:rPr>
                        <a:t> </a:t>
                      </a:r>
                      <a:endParaRPr sz="800">
                        <a:solidFill>
                          <a:srgbClr val="3C5164"/>
                        </a:solidFill>
                      </a:endParaRPr>
                    </a:p>
                    <a:p>
                      <a:pPr indent="0" lvl="0" marL="0" rtl="0" algn="l">
                        <a:spcBef>
                          <a:spcPts val="0"/>
                        </a:spcBef>
                        <a:spcAft>
                          <a:spcPts val="0"/>
                        </a:spcAft>
                        <a:buNone/>
                      </a:pPr>
                      <a:r>
                        <a:rPr lang="en" sz="800">
                          <a:solidFill>
                            <a:srgbClr val="3C5164"/>
                          </a:solidFill>
                        </a:rPr>
                        <a:t>c/o Polihub </a:t>
                      </a:r>
                      <a:br>
                        <a:rPr lang="en" sz="800">
                          <a:solidFill>
                            <a:srgbClr val="3C5164"/>
                          </a:solidFill>
                        </a:rPr>
                      </a:br>
                      <a:r>
                        <a:rPr lang="en" sz="800">
                          <a:solidFill>
                            <a:srgbClr val="3C5164"/>
                          </a:solidFill>
                        </a:rPr>
                        <a:t>Via Giovanni </a:t>
                      </a:r>
                      <a:br>
                        <a:rPr lang="en" sz="800">
                          <a:solidFill>
                            <a:srgbClr val="3C5164"/>
                          </a:solidFill>
                        </a:rPr>
                      </a:br>
                      <a:r>
                        <a:rPr lang="en" sz="800">
                          <a:solidFill>
                            <a:srgbClr val="3C5164"/>
                          </a:solidFill>
                        </a:rPr>
                        <a:t>Durando 38, 20158, </a:t>
                      </a:r>
                      <a:br>
                        <a:rPr lang="en" sz="800">
                          <a:solidFill>
                            <a:srgbClr val="3C5164"/>
                          </a:solidFill>
                        </a:rPr>
                      </a:br>
                      <a:r>
                        <a:rPr lang="en" sz="800">
                          <a:solidFill>
                            <a:srgbClr val="3C5164"/>
                          </a:solidFill>
                        </a:rPr>
                        <a:t>Milan</a:t>
                      </a:r>
                      <a:endParaRPr sz="800">
                        <a:solidFill>
                          <a:srgbClr val="3C5164"/>
                        </a:solidFill>
                      </a:endParaRPr>
                    </a:p>
                    <a:p>
                      <a:pPr indent="0" lvl="0" marL="0" rtl="0" algn="l">
                        <a:spcBef>
                          <a:spcPts val="0"/>
                        </a:spcBef>
                        <a:spcAft>
                          <a:spcPts val="0"/>
                        </a:spcAft>
                        <a:buNone/>
                      </a:pPr>
                      <a:r>
                        <a:rPr lang="en" sz="800">
                          <a:solidFill>
                            <a:srgbClr val="3C5164"/>
                          </a:solidFill>
                        </a:rPr>
                        <a:t>Italy</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sz="1000">
                          <a:solidFill>
                            <a:schemeClr val="dk2"/>
                          </a:solidFill>
                          <a:latin typeface="Roboto"/>
                          <a:ea typeface="Roboto"/>
                          <a:cs typeface="Roboto"/>
                          <a:sym typeface="Roboto"/>
                        </a:rPr>
                        <a:t>Australia</a:t>
                      </a:r>
                      <a:endParaRPr b="1" sz="1000">
                        <a:solidFill>
                          <a:schemeClr val="dk2"/>
                        </a:solidFill>
                        <a:latin typeface="Roboto"/>
                        <a:ea typeface="Roboto"/>
                        <a:cs typeface="Roboto"/>
                        <a:sym typeface="Roboto"/>
                      </a:endParaRPr>
                    </a:p>
                    <a:p>
                      <a:pPr indent="0" lvl="0" marL="0" rtl="0" algn="l">
                        <a:spcBef>
                          <a:spcPts val="500"/>
                        </a:spcBef>
                        <a:spcAft>
                          <a:spcPts val="0"/>
                        </a:spcAft>
                        <a:buNone/>
                      </a:pPr>
                      <a:r>
                        <a:rPr lang="en" sz="800">
                          <a:solidFill>
                            <a:schemeClr val="accent1"/>
                          </a:solidFill>
                          <a:latin typeface="Roboto"/>
                          <a:ea typeface="Roboto"/>
                          <a:cs typeface="Roboto"/>
                          <a:sym typeface="Roboto"/>
                        </a:rPr>
                        <a:t>Geotab Australia Pty Ltd</a:t>
                      </a:r>
                      <a:endParaRPr sz="800">
                        <a:solidFill>
                          <a:schemeClr val="accent1"/>
                        </a:solidFill>
                        <a:latin typeface="Roboto"/>
                        <a:ea typeface="Roboto"/>
                        <a:cs typeface="Roboto"/>
                        <a:sym typeface="Roboto"/>
                      </a:endParaRPr>
                    </a:p>
                    <a:p>
                      <a:pPr indent="0" lvl="0" marL="0" rtl="0" algn="l">
                        <a:spcBef>
                          <a:spcPts val="0"/>
                        </a:spcBef>
                        <a:spcAft>
                          <a:spcPts val="0"/>
                        </a:spcAft>
                        <a:buNone/>
                      </a:pPr>
                      <a:r>
                        <a:rPr lang="en" sz="800">
                          <a:solidFill>
                            <a:schemeClr val="accent1"/>
                          </a:solidFill>
                          <a:latin typeface="Roboto"/>
                          <a:ea typeface="Roboto"/>
                          <a:cs typeface="Roboto"/>
                          <a:sym typeface="Roboto"/>
                        </a:rPr>
                        <a:t>L13, 99 Gawler Place</a:t>
                      </a:r>
                      <a:endParaRPr sz="800">
                        <a:solidFill>
                          <a:schemeClr val="accent1"/>
                        </a:solidFill>
                        <a:latin typeface="Roboto"/>
                        <a:ea typeface="Roboto"/>
                        <a:cs typeface="Roboto"/>
                        <a:sym typeface="Roboto"/>
                      </a:endParaRPr>
                    </a:p>
                    <a:p>
                      <a:pPr indent="0" lvl="0" marL="0" rtl="0" algn="l">
                        <a:spcBef>
                          <a:spcPts val="0"/>
                        </a:spcBef>
                        <a:spcAft>
                          <a:spcPts val="0"/>
                        </a:spcAft>
                        <a:buNone/>
                      </a:pPr>
                      <a:r>
                        <a:rPr lang="en" sz="800">
                          <a:solidFill>
                            <a:schemeClr val="accent1"/>
                          </a:solidFill>
                          <a:latin typeface="Roboto"/>
                          <a:ea typeface="Roboto"/>
                          <a:cs typeface="Roboto"/>
                          <a:sym typeface="Roboto"/>
                        </a:rPr>
                        <a:t>Adelaide SA 5000, Australia</a:t>
                      </a:r>
                      <a:endParaRPr b="1" sz="1000">
                        <a:solidFill>
                          <a:schemeClr val="dk2"/>
                        </a:solidFill>
                        <a:latin typeface="Roboto"/>
                        <a:ea typeface="Roboto"/>
                        <a:cs typeface="Roboto"/>
                        <a:sym typeface="Roboto"/>
                      </a:endParaRPr>
                    </a:p>
                    <a:p>
                      <a:pPr indent="0" lvl="0" marL="0" rtl="0" algn="l">
                        <a:spcBef>
                          <a:spcPts val="0"/>
                        </a:spcBef>
                        <a:spcAft>
                          <a:spcPts val="500"/>
                        </a:spcAft>
                        <a:buNone/>
                      </a:pPr>
                      <a:r>
                        <a:t/>
                      </a:r>
                      <a:endParaRPr b="1" sz="1000">
                        <a:solidFill>
                          <a:srgbClr val="0078D3"/>
                        </a:solidFill>
                        <a:latin typeface="Roboto"/>
                        <a:ea typeface="Roboto"/>
                        <a:cs typeface="Roboto"/>
                        <a:sym typeface="Roboto"/>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b="1" lang="en" sz="1000">
                          <a:solidFill>
                            <a:srgbClr val="0078D3"/>
                          </a:solidFill>
                          <a:latin typeface="Roboto"/>
                          <a:ea typeface="Roboto"/>
                          <a:cs typeface="Roboto"/>
                          <a:sym typeface="Roboto"/>
                        </a:rPr>
                        <a:t>Singapore</a:t>
                      </a:r>
                      <a:endParaRPr b="1" sz="1000">
                        <a:solidFill>
                          <a:srgbClr val="0078D3"/>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800">
                          <a:solidFill>
                            <a:srgbClr val="3C5164"/>
                          </a:solidFill>
                          <a:latin typeface="Roboto"/>
                          <a:ea typeface="Roboto"/>
                          <a:cs typeface="Roboto"/>
                          <a:sym typeface="Roboto"/>
                        </a:rPr>
                        <a:t>30 Prinsep St</a:t>
                      </a:r>
                      <a:endParaRPr sz="800">
                        <a:solidFill>
                          <a:srgbClr val="3C5164"/>
                        </a:solidFill>
                        <a:latin typeface="Roboto"/>
                        <a:ea typeface="Roboto"/>
                        <a:cs typeface="Roboto"/>
                        <a:sym typeface="Roboto"/>
                      </a:endParaRPr>
                    </a:p>
                    <a:p>
                      <a:pPr indent="0" lvl="0" marL="0" rtl="0" algn="l">
                        <a:spcBef>
                          <a:spcPts val="0"/>
                        </a:spcBef>
                        <a:spcAft>
                          <a:spcPts val="0"/>
                        </a:spcAft>
                        <a:buNone/>
                      </a:pPr>
                      <a:r>
                        <a:rPr lang="en" sz="800">
                          <a:solidFill>
                            <a:srgbClr val="3C5164"/>
                          </a:solidFill>
                          <a:latin typeface="Roboto"/>
                          <a:ea typeface="Roboto"/>
                          <a:cs typeface="Roboto"/>
                          <a:sym typeface="Roboto"/>
                        </a:rPr>
                        <a:t>Singapore 188647</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 cover">
  <p:cSld name="BLANK_1_1">
    <p:spTree>
      <p:nvGrpSpPr>
        <p:cNvPr id="1385" name="Shape 1385"/>
        <p:cNvGrpSpPr/>
        <p:nvPr/>
      </p:nvGrpSpPr>
      <p:grpSpPr>
        <a:xfrm>
          <a:off x="0" y="0"/>
          <a:ext cx="0" cy="0"/>
          <a:chOff x="0" y="0"/>
          <a:chExt cx="0" cy="0"/>
        </a:xfrm>
      </p:grpSpPr>
      <p:sp>
        <p:nvSpPr>
          <p:cNvPr id="1386" name="Google Shape;1386;p2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87" name="Google Shape;1387;p217"/>
          <p:cNvSpPr/>
          <p:nvPr/>
        </p:nvSpPr>
        <p:spPr>
          <a:xfrm>
            <a:off x="0" y="0"/>
            <a:ext cx="9144000" cy="5143500"/>
          </a:xfrm>
          <a:prstGeom prst="rect">
            <a:avLst/>
          </a:prstGeom>
          <a:solidFill>
            <a:srgbClr val="213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217"/>
          <p:cNvSpPr txBox="1"/>
          <p:nvPr/>
        </p:nvSpPr>
        <p:spPr>
          <a:xfrm>
            <a:off x="1521298" y="1988643"/>
            <a:ext cx="6101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2"/>
                </a:solidFill>
                <a:latin typeface="Roboto"/>
                <a:ea typeface="Roboto"/>
                <a:cs typeface="Roboto"/>
                <a:sym typeface="Roboto"/>
              </a:rPr>
              <a:t>Let’s stay connected</a:t>
            </a:r>
            <a:endParaRPr sz="3000">
              <a:solidFill>
                <a:schemeClr val="lt2"/>
              </a:solidFill>
              <a:latin typeface="Roboto"/>
              <a:ea typeface="Roboto"/>
              <a:cs typeface="Roboto"/>
              <a:sym typeface="Roboto"/>
            </a:endParaRPr>
          </a:p>
        </p:txBody>
      </p:sp>
      <p:pic>
        <p:nvPicPr>
          <p:cNvPr id="1389" name="Google Shape;1389;p217"/>
          <p:cNvPicPr preferRelativeResize="0"/>
          <p:nvPr/>
        </p:nvPicPr>
        <p:blipFill>
          <a:blip r:embed="rId2">
            <a:alphaModFix/>
          </a:blip>
          <a:stretch>
            <a:fillRect/>
          </a:stretch>
        </p:blipFill>
        <p:spPr>
          <a:xfrm>
            <a:off x="4018387" y="4547400"/>
            <a:ext cx="1107223" cy="148175"/>
          </a:xfrm>
          <a:prstGeom prst="rect">
            <a:avLst/>
          </a:prstGeom>
          <a:noFill/>
          <a:ln>
            <a:noFill/>
          </a:ln>
        </p:spPr>
      </p:pic>
      <p:pic>
        <p:nvPicPr>
          <p:cNvPr id="1390" name="Google Shape;1390;p217">
            <a:hlinkClick r:id="rId3"/>
          </p:cNvPr>
          <p:cNvPicPr preferRelativeResize="0"/>
          <p:nvPr/>
        </p:nvPicPr>
        <p:blipFill>
          <a:blip r:embed="rId4">
            <a:alphaModFix/>
          </a:blip>
          <a:stretch>
            <a:fillRect/>
          </a:stretch>
        </p:blipFill>
        <p:spPr>
          <a:xfrm>
            <a:off x="3820522" y="2928566"/>
            <a:ext cx="167516" cy="160216"/>
          </a:xfrm>
          <a:prstGeom prst="rect">
            <a:avLst/>
          </a:prstGeom>
          <a:noFill/>
          <a:ln>
            <a:noFill/>
          </a:ln>
        </p:spPr>
      </p:pic>
      <p:pic>
        <p:nvPicPr>
          <p:cNvPr id="1391" name="Google Shape;1391;p217">
            <a:hlinkClick r:id="rId5"/>
          </p:cNvPr>
          <p:cNvPicPr preferRelativeResize="0"/>
          <p:nvPr/>
        </p:nvPicPr>
        <p:blipFill>
          <a:blip r:embed="rId6">
            <a:alphaModFix/>
          </a:blip>
          <a:stretch>
            <a:fillRect/>
          </a:stretch>
        </p:blipFill>
        <p:spPr>
          <a:xfrm>
            <a:off x="4162511" y="2969075"/>
            <a:ext cx="167519" cy="119706"/>
          </a:xfrm>
          <a:prstGeom prst="rect">
            <a:avLst/>
          </a:prstGeom>
          <a:noFill/>
          <a:ln>
            <a:noFill/>
          </a:ln>
        </p:spPr>
      </p:pic>
      <p:pic>
        <p:nvPicPr>
          <p:cNvPr id="1392" name="Google Shape;1392;p217">
            <a:hlinkClick r:id="rId7"/>
          </p:cNvPr>
          <p:cNvPicPr preferRelativeResize="0"/>
          <p:nvPr/>
        </p:nvPicPr>
        <p:blipFill rotWithShape="1">
          <a:blip r:embed="rId8">
            <a:alphaModFix/>
          </a:blip>
          <a:srcRect b="5133" l="0" r="0" t="5124"/>
          <a:stretch/>
        </p:blipFill>
        <p:spPr>
          <a:xfrm>
            <a:off x="3468418" y="2948957"/>
            <a:ext cx="171400" cy="139825"/>
          </a:xfrm>
          <a:prstGeom prst="rect">
            <a:avLst/>
          </a:prstGeom>
          <a:noFill/>
          <a:ln>
            <a:noFill/>
          </a:ln>
        </p:spPr>
      </p:pic>
      <p:pic>
        <p:nvPicPr>
          <p:cNvPr id="1393" name="Google Shape;1393;p217">
            <a:hlinkClick r:id="rId9"/>
          </p:cNvPr>
          <p:cNvPicPr preferRelativeResize="0"/>
          <p:nvPr/>
        </p:nvPicPr>
        <p:blipFill>
          <a:blip r:embed="rId10">
            <a:alphaModFix/>
          </a:blip>
          <a:stretch>
            <a:fillRect/>
          </a:stretch>
        </p:blipFill>
        <p:spPr>
          <a:xfrm>
            <a:off x="3175325" y="2907690"/>
            <a:ext cx="93712" cy="181092"/>
          </a:xfrm>
          <a:prstGeom prst="rect">
            <a:avLst/>
          </a:prstGeom>
          <a:noFill/>
          <a:ln>
            <a:noFill/>
          </a:ln>
        </p:spPr>
      </p:pic>
      <p:sp>
        <p:nvSpPr>
          <p:cNvPr id="1394" name="Google Shape;1394;p217"/>
          <p:cNvSpPr txBox="1"/>
          <p:nvPr/>
        </p:nvSpPr>
        <p:spPr>
          <a:xfrm>
            <a:off x="5146398" y="2810664"/>
            <a:ext cx="95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Roboto"/>
                <a:ea typeface="Roboto"/>
                <a:cs typeface="Roboto"/>
                <a:sym typeface="Roboto"/>
              </a:rPr>
              <a:t>@geotab</a:t>
            </a:r>
            <a:endParaRPr>
              <a:solidFill>
                <a:srgbClr val="FFFFFF"/>
              </a:solidFill>
              <a:latin typeface="Roboto"/>
              <a:ea typeface="Roboto"/>
              <a:cs typeface="Roboto"/>
              <a:sym typeface="Roboto"/>
            </a:endParaRPr>
          </a:p>
        </p:txBody>
      </p:sp>
      <p:cxnSp>
        <p:nvCxnSpPr>
          <p:cNvPr id="1395" name="Google Shape;1395;p217"/>
          <p:cNvCxnSpPr/>
          <p:nvPr/>
        </p:nvCxnSpPr>
        <p:spPr>
          <a:xfrm>
            <a:off x="4985018" y="2913300"/>
            <a:ext cx="0" cy="198900"/>
          </a:xfrm>
          <a:prstGeom prst="straightConnector1">
            <a:avLst/>
          </a:prstGeom>
          <a:noFill/>
          <a:ln cap="flat" cmpd="sng" w="9525">
            <a:solidFill>
              <a:srgbClr val="FFFFFF"/>
            </a:solidFill>
            <a:prstDash val="solid"/>
            <a:round/>
            <a:headEnd len="med" w="med" type="none"/>
            <a:tailEnd len="med" w="med" type="none"/>
          </a:ln>
        </p:spPr>
      </p:cxnSp>
      <p:pic>
        <p:nvPicPr>
          <p:cNvPr id="1396" name="Google Shape;1396;p217">
            <a:hlinkClick r:id="rId11"/>
          </p:cNvPr>
          <p:cNvPicPr preferRelativeResize="0"/>
          <p:nvPr/>
        </p:nvPicPr>
        <p:blipFill>
          <a:blip r:embed="rId12">
            <a:alphaModFix/>
          </a:blip>
          <a:stretch>
            <a:fillRect/>
          </a:stretch>
        </p:blipFill>
        <p:spPr>
          <a:xfrm>
            <a:off x="4504498" y="2937325"/>
            <a:ext cx="221030" cy="151009"/>
          </a:xfrm>
          <a:prstGeom prst="rect">
            <a:avLst/>
          </a:prstGeom>
          <a:noFill/>
          <a:ln>
            <a:noFill/>
          </a:ln>
        </p:spPr>
      </p:pic>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CUSTOM_2_2">
    <p:spTree>
      <p:nvGrpSpPr>
        <p:cNvPr id="1397" name="Shape 1397"/>
        <p:cNvGrpSpPr/>
        <p:nvPr/>
      </p:nvGrpSpPr>
      <p:grpSpPr>
        <a:xfrm>
          <a:off x="0" y="0"/>
          <a:ext cx="0" cy="0"/>
          <a:chOff x="0" y="0"/>
          <a:chExt cx="0" cy="0"/>
        </a:xfrm>
      </p:grpSpPr>
      <p:sp>
        <p:nvSpPr>
          <p:cNvPr id="1398" name="Google Shape;1398;p2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399" name="Google Shape;1399;p218"/>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
        <p:nvSpPr>
          <p:cNvPr id="1400" name="Google Shape;1400;p218"/>
          <p:cNvSpPr txBox="1"/>
          <p:nvPr>
            <p:ph idx="12" type="sldNum"/>
          </p:nvPr>
        </p:nvSpPr>
        <p:spPr>
          <a:xfrm>
            <a:off x="8511227" y="4607165"/>
            <a:ext cx="592200" cy="393600"/>
          </a:xfrm>
          <a:prstGeom prst="rect">
            <a:avLst/>
          </a:prstGeom>
          <a:noFill/>
          <a:ln>
            <a:noFill/>
          </a:ln>
        </p:spPr>
        <p:txBody>
          <a:bodyPr anchorCtr="0" anchor="ctr" bIns="68575" lIns="68575" spcFirstLastPara="1" rIns="68575" wrap="square" tIns="68575">
            <a:normAutofit/>
          </a:bodyPr>
          <a:lstStyle>
            <a:lvl1pPr lvl="0" algn="ctr">
              <a:buClr>
                <a:srgbClr val="000000"/>
              </a:buClr>
              <a:buSzPts val="1000"/>
              <a:buFont typeface="Arial"/>
              <a:buNone/>
              <a:defRPr sz="800">
                <a:solidFill>
                  <a:schemeClr val="lt2"/>
                </a:solidFill>
              </a:defRPr>
            </a:lvl1pPr>
            <a:lvl2pPr lvl="1" algn="ctr">
              <a:buClr>
                <a:srgbClr val="000000"/>
              </a:buClr>
              <a:buSzPts val="1000"/>
              <a:buFont typeface="Arial"/>
              <a:buNone/>
              <a:defRPr sz="800">
                <a:solidFill>
                  <a:schemeClr val="lt2"/>
                </a:solidFill>
              </a:defRPr>
            </a:lvl2pPr>
            <a:lvl3pPr lvl="2" algn="ctr">
              <a:buClr>
                <a:srgbClr val="000000"/>
              </a:buClr>
              <a:buSzPts val="1000"/>
              <a:buFont typeface="Arial"/>
              <a:buNone/>
              <a:defRPr sz="800">
                <a:solidFill>
                  <a:schemeClr val="lt2"/>
                </a:solidFill>
              </a:defRPr>
            </a:lvl3pPr>
            <a:lvl4pPr lvl="3" algn="ctr">
              <a:buClr>
                <a:srgbClr val="000000"/>
              </a:buClr>
              <a:buSzPts val="1000"/>
              <a:buFont typeface="Arial"/>
              <a:buNone/>
              <a:defRPr sz="800">
                <a:solidFill>
                  <a:schemeClr val="lt2"/>
                </a:solidFill>
              </a:defRPr>
            </a:lvl4pPr>
            <a:lvl5pPr lvl="4" algn="ctr">
              <a:buClr>
                <a:srgbClr val="000000"/>
              </a:buClr>
              <a:buSzPts val="1000"/>
              <a:buFont typeface="Arial"/>
              <a:buNone/>
              <a:defRPr sz="800">
                <a:solidFill>
                  <a:schemeClr val="lt2"/>
                </a:solidFill>
              </a:defRPr>
            </a:lvl5pPr>
            <a:lvl6pPr lvl="5" algn="ctr">
              <a:buClr>
                <a:srgbClr val="000000"/>
              </a:buClr>
              <a:buSzPts val="1000"/>
              <a:buFont typeface="Arial"/>
              <a:buNone/>
              <a:defRPr sz="800">
                <a:solidFill>
                  <a:schemeClr val="lt2"/>
                </a:solidFill>
              </a:defRPr>
            </a:lvl6pPr>
            <a:lvl7pPr lvl="6" algn="ctr">
              <a:buClr>
                <a:srgbClr val="000000"/>
              </a:buClr>
              <a:buSzPts val="1000"/>
              <a:buFont typeface="Arial"/>
              <a:buNone/>
              <a:defRPr sz="800">
                <a:solidFill>
                  <a:schemeClr val="lt2"/>
                </a:solidFill>
              </a:defRPr>
            </a:lvl7pPr>
            <a:lvl8pPr lvl="7" algn="ctr">
              <a:buClr>
                <a:srgbClr val="000000"/>
              </a:buClr>
              <a:buSzPts val="1000"/>
              <a:buFont typeface="Arial"/>
              <a:buNone/>
              <a:defRPr sz="800">
                <a:solidFill>
                  <a:schemeClr val="lt2"/>
                </a:solidFill>
              </a:defRPr>
            </a:lvl8pPr>
            <a:lvl9pPr lvl="8" algn="ctr">
              <a:buClr>
                <a:srgbClr val="000000"/>
              </a:buClr>
              <a:buSzPts val="1000"/>
              <a:buFont typeface="Arial"/>
              <a:buNone/>
              <a:defRPr sz="800">
                <a:solidFill>
                  <a:schemeClr val="lt2"/>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1 - Content Slide">
  <p:cSld name="CUSTOM_8_1">
    <p:spTree>
      <p:nvGrpSpPr>
        <p:cNvPr id="1401" name="Shape 1401"/>
        <p:cNvGrpSpPr/>
        <p:nvPr/>
      </p:nvGrpSpPr>
      <p:grpSpPr>
        <a:xfrm>
          <a:off x="0" y="0"/>
          <a:ext cx="0" cy="0"/>
          <a:chOff x="0" y="0"/>
          <a:chExt cx="0" cy="0"/>
        </a:xfrm>
      </p:grpSpPr>
      <p:pic>
        <p:nvPicPr>
          <p:cNvPr id="1402" name="Google Shape;1402;p219"/>
          <p:cNvPicPr preferRelativeResize="0"/>
          <p:nvPr/>
        </p:nvPicPr>
        <p:blipFill>
          <a:blip r:embed="rId2">
            <a:alphaModFix/>
          </a:blip>
          <a:stretch>
            <a:fillRect/>
          </a:stretch>
        </p:blipFill>
        <p:spPr>
          <a:xfrm>
            <a:off x="8124627" y="4816873"/>
            <a:ext cx="727852" cy="97400"/>
          </a:xfrm>
          <a:prstGeom prst="rect">
            <a:avLst/>
          </a:prstGeom>
          <a:noFill/>
          <a:ln>
            <a:noFill/>
          </a:ln>
        </p:spPr>
      </p:pic>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9">
  <p:cSld name="CUSTOM_13">
    <p:spTree>
      <p:nvGrpSpPr>
        <p:cNvPr id="1403" name="Shape 1403"/>
        <p:cNvGrpSpPr/>
        <p:nvPr/>
      </p:nvGrpSpPr>
      <p:grpSpPr>
        <a:xfrm>
          <a:off x="0" y="0"/>
          <a:ext cx="0" cy="0"/>
          <a:chOff x="0" y="0"/>
          <a:chExt cx="0" cy="0"/>
        </a:xfrm>
      </p:grpSpPr>
      <p:sp>
        <p:nvSpPr>
          <p:cNvPr id="1404" name="Google Shape;1404;p2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405" name="Google Shape;1405;p220"/>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1406" name="Google Shape;1406;p220"/>
          <p:cNvPicPr preferRelativeResize="0"/>
          <p:nvPr/>
        </p:nvPicPr>
        <p:blipFill>
          <a:blip r:embed="rId2">
            <a:alphaModFix/>
          </a:blip>
          <a:stretch>
            <a:fillRect/>
          </a:stretch>
        </p:blipFill>
        <p:spPr>
          <a:xfrm>
            <a:off x="0" y="0"/>
            <a:ext cx="9144003" cy="178594"/>
          </a:xfrm>
          <a:prstGeom prst="rect">
            <a:avLst/>
          </a:prstGeom>
          <a:noFill/>
          <a:ln>
            <a:noFill/>
          </a:ln>
        </p:spPr>
      </p:pic>
      <p:sp>
        <p:nvSpPr>
          <p:cNvPr id="1407" name="Google Shape;1407;p220"/>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11">
  <p:cSld name="CUSTOM_15">
    <p:spTree>
      <p:nvGrpSpPr>
        <p:cNvPr id="1408" name="Shape 1408"/>
        <p:cNvGrpSpPr/>
        <p:nvPr/>
      </p:nvGrpSpPr>
      <p:grpSpPr>
        <a:xfrm>
          <a:off x="0" y="0"/>
          <a:ext cx="0" cy="0"/>
          <a:chOff x="0" y="0"/>
          <a:chExt cx="0" cy="0"/>
        </a:xfrm>
      </p:grpSpPr>
      <p:sp>
        <p:nvSpPr>
          <p:cNvPr id="1409" name="Google Shape;1409;p2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410" name="Google Shape;1410;p221"/>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1411" name="Google Shape;1411;p221"/>
          <p:cNvPicPr preferRelativeResize="0"/>
          <p:nvPr/>
        </p:nvPicPr>
        <p:blipFill>
          <a:blip r:embed="rId2">
            <a:alphaModFix/>
          </a:blip>
          <a:stretch>
            <a:fillRect/>
          </a:stretch>
        </p:blipFill>
        <p:spPr>
          <a:xfrm>
            <a:off x="0" y="0"/>
            <a:ext cx="9144003" cy="178594"/>
          </a:xfrm>
          <a:prstGeom prst="rect">
            <a:avLst/>
          </a:prstGeom>
          <a:noFill/>
          <a:ln>
            <a:noFill/>
          </a:ln>
        </p:spPr>
      </p:pic>
      <p:sp>
        <p:nvSpPr>
          <p:cNvPr id="1412" name="Google Shape;1412;p221"/>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
        <p:nvSpPr>
          <p:cNvPr id="1413" name="Google Shape;1413;p221"/>
          <p:cNvSpPr txBox="1"/>
          <p:nvPr>
            <p:ph idx="12" type="sldNum"/>
          </p:nvPr>
        </p:nvSpPr>
        <p:spPr>
          <a:xfrm>
            <a:off x="8511227" y="4607165"/>
            <a:ext cx="592200" cy="393600"/>
          </a:xfrm>
          <a:prstGeom prst="rect">
            <a:avLst/>
          </a:prstGeom>
          <a:noFill/>
          <a:ln>
            <a:noFill/>
          </a:ln>
        </p:spPr>
        <p:txBody>
          <a:bodyPr anchorCtr="0" anchor="ctr" bIns="68575" lIns="68575" spcFirstLastPara="1" rIns="68575" wrap="square" tIns="68575">
            <a:normAutofit/>
          </a:bodyPr>
          <a:lstStyle>
            <a:lvl1pPr lvl="0" algn="ctr">
              <a:buClr>
                <a:srgbClr val="000000"/>
              </a:buClr>
              <a:buSzPts val="1000"/>
              <a:buFont typeface="Arial"/>
              <a:buNone/>
              <a:defRPr sz="800">
                <a:solidFill>
                  <a:schemeClr val="lt2"/>
                </a:solidFill>
              </a:defRPr>
            </a:lvl1pPr>
            <a:lvl2pPr lvl="1" algn="ctr">
              <a:buClr>
                <a:srgbClr val="000000"/>
              </a:buClr>
              <a:buSzPts val="1000"/>
              <a:buFont typeface="Arial"/>
              <a:buNone/>
              <a:defRPr sz="800">
                <a:solidFill>
                  <a:schemeClr val="lt2"/>
                </a:solidFill>
              </a:defRPr>
            </a:lvl2pPr>
            <a:lvl3pPr lvl="2" algn="ctr">
              <a:buClr>
                <a:srgbClr val="000000"/>
              </a:buClr>
              <a:buSzPts val="1000"/>
              <a:buFont typeface="Arial"/>
              <a:buNone/>
              <a:defRPr sz="800">
                <a:solidFill>
                  <a:schemeClr val="lt2"/>
                </a:solidFill>
              </a:defRPr>
            </a:lvl3pPr>
            <a:lvl4pPr lvl="3" algn="ctr">
              <a:buClr>
                <a:srgbClr val="000000"/>
              </a:buClr>
              <a:buSzPts val="1000"/>
              <a:buFont typeface="Arial"/>
              <a:buNone/>
              <a:defRPr sz="800">
                <a:solidFill>
                  <a:schemeClr val="lt2"/>
                </a:solidFill>
              </a:defRPr>
            </a:lvl4pPr>
            <a:lvl5pPr lvl="4" algn="ctr">
              <a:buClr>
                <a:srgbClr val="000000"/>
              </a:buClr>
              <a:buSzPts val="1000"/>
              <a:buFont typeface="Arial"/>
              <a:buNone/>
              <a:defRPr sz="800">
                <a:solidFill>
                  <a:schemeClr val="lt2"/>
                </a:solidFill>
              </a:defRPr>
            </a:lvl5pPr>
            <a:lvl6pPr lvl="5" algn="ctr">
              <a:buClr>
                <a:srgbClr val="000000"/>
              </a:buClr>
              <a:buSzPts val="1000"/>
              <a:buFont typeface="Arial"/>
              <a:buNone/>
              <a:defRPr sz="800">
                <a:solidFill>
                  <a:schemeClr val="lt2"/>
                </a:solidFill>
              </a:defRPr>
            </a:lvl6pPr>
            <a:lvl7pPr lvl="6" algn="ctr">
              <a:buClr>
                <a:srgbClr val="000000"/>
              </a:buClr>
              <a:buSzPts val="1000"/>
              <a:buFont typeface="Arial"/>
              <a:buNone/>
              <a:defRPr sz="800">
                <a:solidFill>
                  <a:schemeClr val="lt2"/>
                </a:solidFill>
              </a:defRPr>
            </a:lvl7pPr>
            <a:lvl8pPr lvl="7" algn="ctr">
              <a:buClr>
                <a:srgbClr val="000000"/>
              </a:buClr>
              <a:buSzPts val="1000"/>
              <a:buFont typeface="Arial"/>
              <a:buNone/>
              <a:defRPr sz="800">
                <a:solidFill>
                  <a:schemeClr val="lt2"/>
                </a:solidFill>
              </a:defRPr>
            </a:lvl8pPr>
            <a:lvl9pPr lvl="8" algn="ctr">
              <a:buClr>
                <a:srgbClr val="000000"/>
              </a:buClr>
              <a:buSzPts val="1000"/>
              <a:buFont typeface="Arial"/>
              <a:buNone/>
              <a:defRPr sz="800">
                <a:solidFill>
                  <a:schemeClr val="lt2"/>
                </a:solidFil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2">
  <p:cSld name="TITLE_AND_BODY_3">
    <p:spTree>
      <p:nvGrpSpPr>
        <p:cNvPr id="1414" name="Shape 1414"/>
        <p:cNvGrpSpPr/>
        <p:nvPr/>
      </p:nvGrpSpPr>
      <p:grpSpPr>
        <a:xfrm>
          <a:off x="0" y="0"/>
          <a:ext cx="0" cy="0"/>
          <a:chOff x="0" y="0"/>
          <a:chExt cx="0" cy="0"/>
        </a:xfrm>
      </p:grpSpPr>
      <p:sp>
        <p:nvSpPr>
          <p:cNvPr id="1415" name="Google Shape;1415;p222"/>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16" name="Google Shape;1416;p222"/>
          <p:cNvSpPr txBox="1"/>
          <p:nvPr>
            <p:ph idx="1" type="body"/>
          </p:nvPr>
        </p:nvSpPr>
        <p:spPr>
          <a:xfrm>
            <a:off x="311700" y="735900"/>
            <a:ext cx="8520600" cy="36090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3">
  <p:cSld name="TITLE_AND_BODY_4">
    <p:spTree>
      <p:nvGrpSpPr>
        <p:cNvPr id="1417" name="Shape 1417"/>
        <p:cNvGrpSpPr/>
        <p:nvPr/>
      </p:nvGrpSpPr>
      <p:grpSpPr>
        <a:xfrm>
          <a:off x="0" y="0"/>
          <a:ext cx="0" cy="0"/>
          <a:chOff x="0" y="0"/>
          <a:chExt cx="0" cy="0"/>
        </a:xfrm>
      </p:grpSpPr>
      <p:sp>
        <p:nvSpPr>
          <p:cNvPr id="1418" name="Google Shape;1418;p223"/>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19" name="Google Shape;1419;p223"/>
          <p:cNvSpPr txBox="1"/>
          <p:nvPr>
            <p:ph idx="1" type="body"/>
          </p:nvPr>
        </p:nvSpPr>
        <p:spPr>
          <a:xfrm>
            <a:off x="311700" y="735900"/>
            <a:ext cx="8520600" cy="36090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000"/>
              </a:spcBef>
              <a:spcAft>
                <a:spcPts val="0"/>
              </a:spcAft>
              <a:buSzPts val="1400"/>
              <a:buChar char="○"/>
              <a:defRPr/>
            </a:lvl2pPr>
            <a:lvl3pPr indent="-317500" lvl="2" marL="1371600">
              <a:spcBef>
                <a:spcPts val="1000"/>
              </a:spcBef>
              <a:spcAft>
                <a:spcPts val="0"/>
              </a:spcAft>
              <a:buSzPts val="1400"/>
              <a:buChar char="■"/>
              <a:defRPr/>
            </a:lvl3pPr>
            <a:lvl4pPr indent="-317500" lvl="3" marL="1828800">
              <a:spcBef>
                <a:spcPts val="1000"/>
              </a:spcBef>
              <a:spcAft>
                <a:spcPts val="0"/>
              </a:spcAft>
              <a:buSzPts val="1400"/>
              <a:buChar char="●"/>
              <a:defRPr/>
            </a:lvl4pPr>
            <a:lvl5pPr indent="-317500" lvl="4" marL="2286000">
              <a:spcBef>
                <a:spcPts val="1000"/>
              </a:spcBef>
              <a:spcAft>
                <a:spcPts val="0"/>
              </a:spcAft>
              <a:buSzPts val="1400"/>
              <a:buChar char="○"/>
              <a:defRPr/>
            </a:lvl5pPr>
            <a:lvl6pPr indent="-317500" lvl="5" marL="2743200">
              <a:spcBef>
                <a:spcPts val="1000"/>
              </a:spcBef>
              <a:spcAft>
                <a:spcPts val="0"/>
              </a:spcAft>
              <a:buSzPts val="1400"/>
              <a:buChar char="■"/>
              <a:defRPr/>
            </a:lvl6pPr>
            <a:lvl7pPr indent="-317500" lvl="6" marL="3200400">
              <a:spcBef>
                <a:spcPts val="1000"/>
              </a:spcBef>
              <a:spcAft>
                <a:spcPts val="0"/>
              </a:spcAft>
              <a:buSzPts val="1400"/>
              <a:buChar char="●"/>
              <a:defRPr/>
            </a:lvl7pPr>
            <a:lvl8pPr indent="-317500" lvl="7" marL="3657600">
              <a:spcBef>
                <a:spcPts val="1000"/>
              </a:spcBef>
              <a:spcAft>
                <a:spcPts val="0"/>
              </a:spcAft>
              <a:buSzPts val="1400"/>
              <a:buChar char="○"/>
              <a:defRPr/>
            </a:lvl8pPr>
            <a:lvl9pPr indent="-317500" lvl="8" marL="4114800">
              <a:spcBef>
                <a:spcPts val="1000"/>
              </a:spcBef>
              <a:spcAft>
                <a:spcPts val="1000"/>
              </a:spcAft>
              <a:buSzPts val="1400"/>
              <a:buChar char="■"/>
              <a:defRPr/>
            </a:lvl9pPr>
          </a:lstStyle>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_2">
    <p:spTree>
      <p:nvGrpSpPr>
        <p:cNvPr id="1420" name="Shape 1420"/>
        <p:cNvGrpSpPr/>
        <p:nvPr/>
      </p:nvGrpSpPr>
      <p:grpSpPr>
        <a:xfrm>
          <a:off x="0" y="0"/>
          <a:ext cx="0" cy="0"/>
          <a:chOff x="0" y="0"/>
          <a:chExt cx="0" cy="0"/>
        </a:xfrm>
      </p:grpSpPr>
      <p:sp>
        <p:nvSpPr>
          <p:cNvPr id="1421" name="Google Shape;1421;p224"/>
          <p:cNvSpPr/>
          <p:nvPr/>
        </p:nvSpPr>
        <p:spPr>
          <a:xfrm>
            <a:off x="0" y="0"/>
            <a:ext cx="9144000" cy="5143500"/>
          </a:xfrm>
          <a:prstGeom prst="rect">
            <a:avLst/>
          </a:prstGeom>
          <a:gradFill>
            <a:gsLst>
              <a:gs pos="0">
                <a:srgbClr val="24477B"/>
              </a:gs>
              <a:gs pos="100000">
                <a:srgbClr val="0080B2"/>
              </a:gs>
            </a:gsLst>
            <a:lin ang="18900044"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22" name="Google Shape;1422;p22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423" name="Google Shape;1423;p224"/>
          <p:cNvSpPr txBox="1"/>
          <p:nvPr>
            <p:ph type="ctrTitle"/>
          </p:nvPr>
        </p:nvSpPr>
        <p:spPr>
          <a:xfrm>
            <a:off x="311700" y="3074975"/>
            <a:ext cx="5967600" cy="1180500"/>
          </a:xfrm>
          <a:prstGeom prst="rect">
            <a:avLst/>
          </a:prstGeom>
          <a:noFill/>
          <a:ln>
            <a:noFill/>
          </a:ln>
        </p:spPr>
        <p:txBody>
          <a:bodyPr anchorCtr="0" anchor="b" bIns="68575" lIns="68575" spcFirstLastPara="1" rIns="68575" wrap="square" tIns="68575">
            <a:noAutofit/>
          </a:bodyPr>
          <a:lstStyle>
            <a:lvl1pPr lvl="0">
              <a:lnSpc>
                <a:spcPct val="100000"/>
              </a:lnSpc>
              <a:spcBef>
                <a:spcPts val="0"/>
              </a:spcBef>
              <a:spcAft>
                <a:spcPts val="0"/>
              </a:spcAft>
              <a:buClr>
                <a:schemeClr val="accent2"/>
              </a:buClr>
              <a:buSzPts val="3800"/>
              <a:buNone/>
              <a:defRPr sz="3800">
                <a:solidFill>
                  <a:schemeClr val="accent2"/>
                </a:solidFill>
              </a:defRPr>
            </a:lvl1pPr>
            <a:lvl2pPr lvl="1">
              <a:lnSpc>
                <a:spcPct val="100000"/>
              </a:lnSpc>
              <a:spcBef>
                <a:spcPts val="0"/>
              </a:spcBef>
              <a:spcAft>
                <a:spcPts val="0"/>
              </a:spcAft>
              <a:buClr>
                <a:schemeClr val="accent2"/>
              </a:buClr>
              <a:buSzPts val="3900"/>
              <a:buNone/>
              <a:defRPr sz="5200">
                <a:solidFill>
                  <a:schemeClr val="accent2"/>
                </a:solidFill>
              </a:defRPr>
            </a:lvl2pPr>
            <a:lvl3pPr lvl="2">
              <a:lnSpc>
                <a:spcPct val="100000"/>
              </a:lnSpc>
              <a:spcBef>
                <a:spcPts val="0"/>
              </a:spcBef>
              <a:spcAft>
                <a:spcPts val="0"/>
              </a:spcAft>
              <a:buClr>
                <a:schemeClr val="accent2"/>
              </a:buClr>
              <a:buSzPts val="3900"/>
              <a:buNone/>
              <a:defRPr sz="5200">
                <a:solidFill>
                  <a:schemeClr val="accent2"/>
                </a:solidFill>
              </a:defRPr>
            </a:lvl3pPr>
            <a:lvl4pPr lvl="3">
              <a:lnSpc>
                <a:spcPct val="100000"/>
              </a:lnSpc>
              <a:spcBef>
                <a:spcPts val="0"/>
              </a:spcBef>
              <a:spcAft>
                <a:spcPts val="0"/>
              </a:spcAft>
              <a:buClr>
                <a:schemeClr val="accent2"/>
              </a:buClr>
              <a:buSzPts val="3900"/>
              <a:buNone/>
              <a:defRPr sz="5200">
                <a:solidFill>
                  <a:schemeClr val="accent2"/>
                </a:solidFill>
              </a:defRPr>
            </a:lvl4pPr>
            <a:lvl5pPr lvl="4">
              <a:lnSpc>
                <a:spcPct val="100000"/>
              </a:lnSpc>
              <a:spcBef>
                <a:spcPts val="0"/>
              </a:spcBef>
              <a:spcAft>
                <a:spcPts val="0"/>
              </a:spcAft>
              <a:buClr>
                <a:schemeClr val="accent2"/>
              </a:buClr>
              <a:buSzPts val="3900"/>
              <a:buNone/>
              <a:defRPr sz="5200">
                <a:solidFill>
                  <a:schemeClr val="accent2"/>
                </a:solidFill>
              </a:defRPr>
            </a:lvl5pPr>
            <a:lvl6pPr lvl="5">
              <a:lnSpc>
                <a:spcPct val="100000"/>
              </a:lnSpc>
              <a:spcBef>
                <a:spcPts val="0"/>
              </a:spcBef>
              <a:spcAft>
                <a:spcPts val="0"/>
              </a:spcAft>
              <a:buClr>
                <a:schemeClr val="accent2"/>
              </a:buClr>
              <a:buSzPts val="3900"/>
              <a:buNone/>
              <a:defRPr sz="5200">
                <a:solidFill>
                  <a:schemeClr val="accent2"/>
                </a:solidFill>
              </a:defRPr>
            </a:lvl6pPr>
            <a:lvl7pPr lvl="6">
              <a:lnSpc>
                <a:spcPct val="100000"/>
              </a:lnSpc>
              <a:spcBef>
                <a:spcPts val="0"/>
              </a:spcBef>
              <a:spcAft>
                <a:spcPts val="0"/>
              </a:spcAft>
              <a:buClr>
                <a:schemeClr val="accent2"/>
              </a:buClr>
              <a:buSzPts val="3900"/>
              <a:buNone/>
              <a:defRPr sz="5200">
                <a:solidFill>
                  <a:schemeClr val="accent2"/>
                </a:solidFill>
              </a:defRPr>
            </a:lvl7pPr>
            <a:lvl8pPr lvl="7">
              <a:lnSpc>
                <a:spcPct val="100000"/>
              </a:lnSpc>
              <a:spcBef>
                <a:spcPts val="0"/>
              </a:spcBef>
              <a:spcAft>
                <a:spcPts val="0"/>
              </a:spcAft>
              <a:buClr>
                <a:schemeClr val="accent2"/>
              </a:buClr>
              <a:buSzPts val="3900"/>
              <a:buNone/>
              <a:defRPr sz="5200">
                <a:solidFill>
                  <a:schemeClr val="accent2"/>
                </a:solidFill>
              </a:defRPr>
            </a:lvl8pPr>
            <a:lvl9pPr lvl="8">
              <a:lnSpc>
                <a:spcPct val="100000"/>
              </a:lnSpc>
              <a:spcBef>
                <a:spcPts val="0"/>
              </a:spcBef>
              <a:spcAft>
                <a:spcPts val="0"/>
              </a:spcAft>
              <a:buClr>
                <a:schemeClr val="accent2"/>
              </a:buClr>
              <a:buSzPts val="3900"/>
              <a:buNone/>
              <a:defRPr sz="5200">
                <a:solidFill>
                  <a:schemeClr val="accent2"/>
                </a:solidFill>
              </a:defRPr>
            </a:lvl9pPr>
          </a:lstStyle>
          <a:p/>
        </p:txBody>
      </p:sp>
      <p:sp>
        <p:nvSpPr>
          <p:cNvPr id="1424" name="Google Shape;1424;p224"/>
          <p:cNvSpPr txBox="1"/>
          <p:nvPr>
            <p:ph idx="1" type="subTitle"/>
          </p:nvPr>
        </p:nvSpPr>
        <p:spPr>
          <a:xfrm>
            <a:off x="311700" y="4255475"/>
            <a:ext cx="8520600" cy="420600"/>
          </a:xfrm>
          <a:prstGeom prst="rect">
            <a:avLst/>
          </a:prstGeom>
          <a:noFill/>
          <a:ln>
            <a:noFill/>
          </a:ln>
        </p:spPr>
        <p:txBody>
          <a:bodyPr anchorCtr="0" anchor="t" bIns="68575" lIns="68575" spcFirstLastPara="1" rIns="68575" wrap="square" tIns="68575">
            <a:noAutofit/>
          </a:bodyPr>
          <a:lstStyle>
            <a:lvl1pPr lvl="0">
              <a:lnSpc>
                <a:spcPct val="100000"/>
              </a:lnSpc>
              <a:spcBef>
                <a:spcPts val="0"/>
              </a:spcBef>
              <a:spcAft>
                <a:spcPts val="0"/>
              </a:spcAft>
              <a:buClr>
                <a:schemeClr val="accent2"/>
              </a:buClr>
              <a:buSzPts val="1800"/>
              <a:buNone/>
              <a:defRPr sz="1800">
                <a:solidFill>
                  <a:schemeClr val="accent2"/>
                </a:solidFill>
              </a:defRPr>
            </a:lvl1pPr>
            <a:lvl2pPr lvl="1">
              <a:lnSpc>
                <a:spcPct val="100000"/>
              </a:lnSpc>
              <a:spcBef>
                <a:spcPts val="0"/>
              </a:spcBef>
              <a:spcAft>
                <a:spcPts val="0"/>
              </a:spcAft>
              <a:buClr>
                <a:schemeClr val="accent2"/>
              </a:buClr>
              <a:buSzPts val="1400"/>
              <a:buNone/>
              <a:defRPr>
                <a:solidFill>
                  <a:schemeClr val="accent2"/>
                </a:solidFill>
              </a:defRPr>
            </a:lvl2pPr>
            <a:lvl3pPr lvl="2">
              <a:lnSpc>
                <a:spcPct val="100000"/>
              </a:lnSpc>
              <a:spcBef>
                <a:spcPts val="0"/>
              </a:spcBef>
              <a:spcAft>
                <a:spcPts val="0"/>
              </a:spcAft>
              <a:buClr>
                <a:schemeClr val="accent2"/>
              </a:buClr>
              <a:buSzPts val="1800"/>
              <a:buNone/>
              <a:defRPr sz="1800">
                <a:solidFill>
                  <a:schemeClr val="accent2"/>
                </a:solidFill>
              </a:defRPr>
            </a:lvl3pPr>
            <a:lvl4pPr lvl="3">
              <a:lnSpc>
                <a:spcPct val="100000"/>
              </a:lnSpc>
              <a:spcBef>
                <a:spcPts val="0"/>
              </a:spcBef>
              <a:spcAft>
                <a:spcPts val="0"/>
              </a:spcAft>
              <a:buClr>
                <a:schemeClr val="accent2"/>
              </a:buClr>
              <a:buSzPts val="1800"/>
              <a:buNone/>
              <a:defRPr sz="1800">
                <a:solidFill>
                  <a:schemeClr val="accent2"/>
                </a:solidFill>
              </a:defRPr>
            </a:lvl4pPr>
            <a:lvl5pPr lvl="4">
              <a:lnSpc>
                <a:spcPct val="100000"/>
              </a:lnSpc>
              <a:spcBef>
                <a:spcPts val="0"/>
              </a:spcBef>
              <a:spcAft>
                <a:spcPts val="0"/>
              </a:spcAft>
              <a:buClr>
                <a:schemeClr val="accent2"/>
              </a:buClr>
              <a:buSzPts val="1800"/>
              <a:buNone/>
              <a:defRPr sz="1800">
                <a:solidFill>
                  <a:schemeClr val="accent2"/>
                </a:solidFill>
              </a:defRPr>
            </a:lvl5pPr>
            <a:lvl6pPr lvl="5">
              <a:lnSpc>
                <a:spcPct val="100000"/>
              </a:lnSpc>
              <a:spcBef>
                <a:spcPts val="0"/>
              </a:spcBef>
              <a:spcAft>
                <a:spcPts val="0"/>
              </a:spcAft>
              <a:buClr>
                <a:schemeClr val="accent2"/>
              </a:buClr>
              <a:buSzPts val="1800"/>
              <a:buNone/>
              <a:defRPr sz="1800">
                <a:solidFill>
                  <a:schemeClr val="accent2"/>
                </a:solidFill>
              </a:defRPr>
            </a:lvl6pPr>
            <a:lvl7pPr lvl="6">
              <a:lnSpc>
                <a:spcPct val="100000"/>
              </a:lnSpc>
              <a:spcBef>
                <a:spcPts val="0"/>
              </a:spcBef>
              <a:spcAft>
                <a:spcPts val="0"/>
              </a:spcAft>
              <a:buClr>
                <a:schemeClr val="accent2"/>
              </a:buClr>
              <a:buSzPts val="1800"/>
              <a:buNone/>
              <a:defRPr sz="1800">
                <a:solidFill>
                  <a:schemeClr val="accent2"/>
                </a:solidFill>
              </a:defRPr>
            </a:lvl7pPr>
            <a:lvl8pPr lvl="7">
              <a:lnSpc>
                <a:spcPct val="100000"/>
              </a:lnSpc>
              <a:spcBef>
                <a:spcPts val="0"/>
              </a:spcBef>
              <a:spcAft>
                <a:spcPts val="0"/>
              </a:spcAft>
              <a:buClr>
                <a:schemeClr val="accent2"/>
              </a:buClr>
              <a:buSzPts val="1800"/>
              <a:buNone/>
              <a:defRPr sz="1800">
                <a:solidFill>
                  <a:schemeClr val="accent2"/>
                </a:solidFill>
              </a:defRPr>
            </a:lvl8pPr>
            <a:lvl9pPr lvl="8">
              <a:lnSpc>
                <a:spcPct val="100000"/>
              </a:lnSpc>
              <a:spcBef>
                <a:spcPts val="0"/>
              </a:spcBef>
              <a:spcAft>
                <a:spcPts val="0"/>
              </a:spcAft>
              <a:buClr>
                <a:schemeClr val="accent2"/>
              </a:buClr>
              <a:buSzPts val="1800"/>
              <a:buNone/>
              <a:defRPr sz="1800">
                <a:solidFill>
                  <a:schemeClr val="accent2"/>
                </a:solidFill>
              </a:defRPr>
            </a:lvl9pPr>
          </a:lstStyle>
          <a:p/>
        </p:txBody>
      </p:sp>
      <p:pic>
        <p:nvPicPr>
          <p:cNvPr id="1425" name="Google Shape;1425;p224"/>
          <p:cNvPicPr preferRelativeResize="0"/>
          <p:nvPr/>
        </p:nvPicPr>
        <p:blipFill>
          <a:blip r:embed="rId3">
            <a:alphaModFix/>
          </a:blip>
          <a:stretch>
            <a:fillRect/>
          </a:stretch>
        </p:blipFill>
        <p:spPr>
          <a:xfrm>
            <a:off x="397344" y="392551"/>
            <a:ext cx="2142324" cy="299922"/>
          </a:xfrm>
          <a:prstGeom prst="rect">
            <a:avLst/>
          </a:prstGeom>
          <a:noFill/>
          <a:ln>
            <a:noFill/>
          </a:ln>
        </p:spPr>
      </p:pic>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p:cSld name="CUSTOM_4">
    <p:spTree>
      <p:nvGrpSpPr>
        <p:cNvPr id="1426" name="Shape 1426"/>
        <p:cNvGrpSpPr/>
        <p:nvPr/>
      </p:nvGrpSpPr>
      <p:grpSpPr>
        <a:xfrm>
          <a:off x="0" y="0"/>
          <a:ext cx="0" cy="0"/>
          <a:chOff x="0" y="0"/>
          <a:chExt cx="0" cy="0"/>
        </a:xfrm>
      </p:grpSpPr>
      <p:sp>
        <p:nvSpPr>
          <p:cNvPr id="1427" name="Google Shape;1427;p2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428" name="Google Shape;1428;p225"/>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1429" name="Google Shape;1429;p225"/>
          <p:cNvPicPr preferRelativeResize="0"/>
          <p:nvPr/>
        </p:nvPicPr>
        <p:blipFill>
          <a:blip r:embed="rId2">
            <a:alphaModFix/>
          </a:blip>
          <a:stretch>
            <a:fillRect/>
          </a:stretch>
        </p:blipFill>
        <p:spPr>
          <a:xfrm>
            <a:off x="0" y="0"/>
            <a:ext cx="9144003" cy="178594"/>
          </a:xfrm>
          <a:prstGeom prst="rect">
            <a:avLst/>
          </a:prstGeom>
          <a:noFill/>
          <a:ln>
            <a:noFill/>
          </a:ln>
        </p:spPr>
      </p:pic>
      <p:sp>
        <p:nvSpPr>
          <p:cNvPr id="1430" name="Google Shape;1430;p225"/>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15">
  <p:cSld name="CUSTOM_22">
    <p:spTree>
      <p:nvGrpSpPr>
        <p:cNvPr id="1431" name="Shape 1431"/>
        <p:cNvGrpSpPr/>
        <p:nvPr/>
      </p:nvGrpSpPr>
      <p:grpSpPr>
        <a:xfrm>
          <a:off x="0" y="0"/>
          <a:ext cx="0" cy="0"/>
          <a:chOff x="0" y="0"/>
          <a:chExt cx="0" cy="0"/>
        </a:xfrm>
      </p:grpSpPr>
      <p:sp>
        <p:nvSpPr>
          <p:cNvPr id="1432" name="Google Shape;1432;p2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433" name="Google Shape;1433;p226"/>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1434" name="Google Shape;1434;p226"/>
          <p:cNvPicPr preferRelativeResize="0"/>
          <p:nvPr/>
        </p:nvPicPr>
        <p:blipFill>
          <a:blip r:embed="rId2">
            <a:alphaModFix/>
          </a:blip>
          <a:stretch>
            <a:fillRect/>
          </a:stretch>
        </p:blipFill>
        <p:spPr>
          <a:xfrm>
            <a:off x="0" y="0"/>
            <a:ext cx="9144003" cy="178594"/>
          </a:xfrm>
          <a:prstGeom prst="rect">
            <a:avLst/>
          </a:prstGeom>
          <a:noFill/>
          <a:ln>
            <a:noFill/>
          </a:ln>
        </p:spPr>
      </p:pic>
      <p:sp>
        <p:nvSpPr>
          <p:cNvPr id="1435" name="Google Shape;1435;p226"/>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1">
  <p:cSld name="CUSTOM_2_3">
    <p:spTree>
      <p:nvGrpSpPr>
        <p:cNvPr id="1436" name="Shape 1436"/>
        <p:cNvGrpSpPr/>
        <p:nvPr/>
      </p:nvGrpSpPr>
      <p:grpSpPr>
        <a:xfrm>
          <a:off x="0" y="0"/>
          <a:ext cx="0" cy="0"/>
          <a:chOff x="0" y="0"/>
          <a:chExt cx="0" cy="0"/>
        </a:xfrm>
      </p:grpSpPr>
      <p:sp>
        <p:nvSpPr>
          <p:cNvPr id="1437" name="Google Shape;1437;p2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438" name="Google Shape;1438;p227"/>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2">
  <p:cSld name="CUSTOM_2_4">
    <p:spTree>
      <p:nvGrpSpPr>
        <p:cNvPr id="1439" name="Shape 1439"/>
        <p:cNvGrpSpPr/>
        <p:nvPr/>
      </p:nvGrpSpPr>
      <p:grpSpPr>
        <a:xfrm>
          <a:off x="0" y="0"/>
          <a:ext cx="0" cy="0"/>
          <a:chOff x="0" y="0"/>
          <a:chExt cx="0" cy="0"/>
        </a:xfrm>
      </p:grpSpPr>
      <p:sp>
        <p:nvSpPr>
          <p:cNvPr id="1440" name="Google Shape;1440;p2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441" name="Google Shape;1441;p228"/>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
        <p:nvSpPr>
          <p:cNvPr id="1442" name="Google Shape;1442;p228"/>
          <p:cNvSpPr txBox="1"/>
          <p:nvPr/>
        </p:nvSpPr>
        <p:spPr>
          <a:xfrm>
            <a:off x="6787521" y="47537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r>
              <a:rPr lang="en" sz="800">
                <a:solidFill>
                  <a:srgbClr val="CFD5DC"/>
                </a:solidFill>
                <a:latin typeface="Roboto"/>
                <a:ea typeface="Roboto"/>
                <a:cs typeface="Roboto"/>
                <a:sym typeface="Roboto"/>
              </a:rPr>
              <a:t>© 2021 Geotab Inc. All Rights Reserved  |   </a:t>
            </a:r>
            <a:fld id="{00000000-1234-1234-1234-123412341234}" type="slidenum">
              <a:rPr lang="en" sz="800">
                <a:solidFill>
                  <a:srgbClr val="CFD5DC"/>
                </a:solidFill>
              </a:rPr>
              <a:t>‹#›</a:t>
            </a:fld>
            <a:endParaRPr sz="800">
              <a:solidFill>
                <a:srgbClr val="CFD5DC"/>
              </a:solidFill>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2">
  <p:cSld name="TITLE_1_3_1_2_1_1_1_1_1_1_1_1_1_1">
    <p:bg>
      <p:bgPr>
        <a:solidFill>
          <a:schemeClr val="dk1"/>
        </a:solidFill>
      </p:bgPr>
    </p:bg>
    <p:spTree>
      <p:nvGrpSpPr>
        <p:cNvPr id="1443" name="Shape 1443"/>
        <p:cNvGrpSpPr/>
        <p:nvPr/>
      </p:nvGrpSpPr>
      <p:grpSpPr>
        <a:xfrm>
          <a:off x="0" y="0"/>
          <a:ext cx="0" cy="0"/>
          <a:chOff x="0" y="0"/>
          <a:chExt cx="0" cy="0"/>
        </a:xfrm>
      </p:grpSpPr>
      <p:pic>
        <p:nvPicPr>
          <p:cNvPr id="1444" name="Google Shape;1444;p229"/>
          <p:cNvPicPr preferRelativeResize="0"/>
          <p:nvPr/>
        </p:nvPicPr>
        <p:blipFill>
          <a:blip r:embed="rId2">
            <a:alphaModFix/>
          </a:blip>
          <a:stretch>
            <a:fillRect/>
          </a:stretch>
        </p:blipFill>
        <p:spPr>
          <a:xfrm>
            <a:off x="0" y="0"/>
            <a:ext cx="9144000" cy="5143500"/>
          </a:xfrm>
          <a:prstGeom prst="rect">
            <a:avLst/>
          </a:prstGeom>
          <a:noFill/>
          <a:ln>
            <a:noFill/>
          </a:ln>
        </p:spPr>
      </p:pic>
      <p:sp>
        <p:nvSpPr>
          <p:cNvPr id="1445" name="Google Shape;1445;p229"/>
          <p:cNvSpPr txBox="1"/>
          <p:nvPr>
            <p:ph type="ctrTitle"/>
          </p:nvPr>
        </p:nvSpPr>
        <p:spPr>
          <a:xfrm>
            <a:off x="311700" y="445025"/>
            <a:ext cx="5482800" cy="747000"/>
          </a:xfrm>
          <a:prstGeom prst="rect">
            <a:avLst/>
          </a:prstGeom>
          <a:noFill/>
          <a:ln>
            <a:noFill/>
          </a:ln>
        </p:spPr>
        <p:txBody>
          <a:bodyPr anchorCtr="0" anchor="t" bIns="68575" lIns="68575" spcFirstLastPara="1" rIns="68575" wrap="square" tIns="68575">
            <a:noAutofit/>
          </a:bodyPr>
          <a:lstStyle>
            <a:lvl1pPr lvl="0">
              <a:lnSpc>
                <a:spcPct val="100000"/>
              </a:lnSpc>
              <a:spcBef>
                <a:spcPts val="0"/>
              </a:spcBef>
              <a:spcAft>
                <a:spcPts val="0"/>
              </a:spcAft>
              <a:buClr>
                <a:schemeClr val="accent2"/>
              </a:buClr>
              <a:buSzPts val="3800"/>
              <a:buNone/>
              <a:defRPr sz="3800">
                <a:solidFill>
                  <a:schemeClr val="accent2"/>
                </a:solidFill>
              </a:defRPr>
            </a:lvl1pPr>
            <a:lvl2pPr lvl="1">
              <a:lnSpc>
                <a:spcPct val="100000"/>
              </a:lnSpc>
              <a:spcBef>
                <a:spcPts val="0"/>
              </a:spcBef>
              <a:spcAft>
                <a:spcPts val="0"/>
              </a:spcAft>
              <a:buSzPts val="3900"/>
              <a:buNone/>
              <a:defRPr sz="5200"/>
            </a:lvl2pPr>
            <a:lvl3pPr lvl="2">
              <a:lnSpc>
                <a:spcPct val="100000"/>
              </a:lnSpc>
              <a:spcBef>
                <a:spcPts val="0"/>
              </a:spcBef>
              <a:spcAft>
                <a:spcPts val="0"/>
              </a:spcAft>
              <a:buSzPts val="3900"/>
              <a:buNone/>
              <a:defRPr sz="5200"/>
            </a:lvl3pPr>
            <a:lvl4pPr lvl="3">
              <a:lnSpc>
                <a:spcPct val="100000"/>
              </a:lnSpc>
              <a:spcBef>
                <a:spcPts val="0"/>
              </a:spcBef>
              <a:spcAft>
                <a:spcPts val="0"/>
              </a:spcAft>
              <a:buSzPts val="3900"/>
              <a:buNone/>
              <a:defRPr sz="5200"/>
            </a:lvl4pPr>
            <a:lvl5pPr lvl="4">
              <a:lnSpc>
                <a:spcPct val="100000"/>
              </a:lnSpc>
              <a:spcBef>
                <a:spcPts val="0"/>
              </a:spcBef>
              <a:spcAft>
                <a:spcPts val="0"/>
              </a:spcAft>
              <a:buSzPts val="3900"/>
              <a:buNone/>
              <a:defRPr sz="5200"/>
            </a:lvl5pPr>
            <a:lvl6pPr lvl="5">
              <a:lnSpc>
                <a:spcPct val="100000"/>
              </a:lnSpc>
              <a:spcBef>
                <a:spcPts val="0"/>
              </a:spcBef>
              <a:spcAft>
                <a:spcPts val="0"/>
              </a:spcAft>
              <a:buSzPts val="3900"/>
              <a:buNone/>
              <a:defRPr sz="5200"/>
            </a:lvl6pPr>
            <a:lvl7pPr lvl="6">
              <a:lnSpc>
                <a:spcPct val="100000"/>
              </a:lnSpc>
              <a:spcBef>
                <a:spcPts val="0"/>
              </a:spcBef>
              <a:spcAft>
                <a:spcPts val="0"/>
              </a:spcAft>
              <a:buSzPts val="3900"/>
              <a:buNone/>
              <a:defRPr sz="5200"/>
            </a:lvl7pPr>
            <a:lvl8pPr lvl="7">
              <a:lnSpc>
                <a:spcPct val="100000"/>
              </a:lnSpc>
              <a:spcBef>
                <a:spcPts val="0"/>
              </a:spcBef>
              <a:spcAft>
                <a:spcPts val="0"/>
              </a:spcAft>
              <a:buSzPts val="3900"/>
              <a:buNone/>
              <a:defRPr sz="5200"/>
            </a:lvl8pPr>
            <a:lvl9pPr lvl="8">
              <a:lnSpc>
                <a:spcPct val="100000"/>
              </a:lnSpc>
              <a:spcBef>
                <a:spcPts val="0"/>
              </a:spcBef>
              <a:spcAft>
                <a:spcPts val="0"/>
              </a:spcAft>
              <a:buSzPts val="3900"/>
              <a:buNone/>
              <a:defRPr sz="5200"/>
            </a:lvl9pPr>
          </a:lstStyle>
          <a:p/>
        </p:txBody>
      </p:sp>
      <p:sp>
        <p:nvSpPr>
          <p:cNvPr id="1446" name="Google Shape;1446;p229"/>
          <p:cNvSpPr txBox="1"/>
          <p:nvPr>
            <p:ph idx="1" type="subTitle"/>
          </p:nvPr>
        </p:nvSpPr>
        <p:spPr>
          <a:xfrm>
            <a:off x="311700" y="1849275"/>
            <a:ext cx="3967500" cy="420600"/>
          </a:xfrm>
          <a:prstGeom prst="rect">
            <a:avLst/>
          </a:prstGeom>
          <a:noFill/>
          <a:ln>
            <a:noFill/>
          </a:ln>
        </p:spPr>
        <p:txBody>
          <a:bodyPr anchorCtr="0" anchor="t" bIns="68575" lIns="68575" spcFirstLastPara="1" rIns="68575" wrap="square" tIns="68575">
            <a:noAutofit/>
          </a:bodyPr>
          <a:lstStyle>
            <a:lvl1pPr lvl="0">
              <a:lnSpc>
                <a:spcPct val="100000"/>
              </a:lnSpc>
              <a:spcBef>
                <a:spcPts val="0"/>
              </a:spcBef>
              <a:spcAft>
                <a:spcPts val="0"/>
              </a:spcAft>
              <a:buClr>
                <a:schemeClr val="accent2"/>
              </a:buClr>
              <a:buSzPts val="1800"/>
              <a:buNone/>
              <a:defRPr sz="1800">
                <a:solidFill>
                  <a:schemeClr val="accent2"/>
                </a:solidFill>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pic>
        <p:nvPicPr>
          <p:cNvPr id="1447" name="Google Shape;1447;p229"/>
          <p:cNvPicPr preferRelativeResize="0"/>
          <p:nvPr/>
        </p:nvPicPr>
        <p:blipFill>
          <a:blip r:embed="rId3">
            <a:alphaModFix/>
          </a:blip>
          <a:stretch>
            <a:fillRect/>
          </a:stretch>
        </p:blipFill>
        <p:spPr>
          <a:xfrm>
            <a:off x="7221425" y="4681260"/>
            <a:ext cx="1682352" cy="232700"/>
          </a:xfrm>
          <a:prstGeom prst="rect">
            <a:avLst/>
          </a:prstGeom>
          <a:noFill/>
          <a:ln>
            <a:noFill/>
          </a:ln>
        </p:spPr>
      </p:pic>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3">
  <p:cSld name="CUSTOM_2_5">
    <p:spTree>
      <p:nvGrpSpPr>
        <p:cNvPr id="1448" name="Shape 1448"/>
        <p:cNvGrpSpPr/>
        <p:nvPr/>
      </p:nvGrpSpPr>
      <p:grpSpPr>
        <a:xfrm>
          <a:off x="0" y="0"/>
          <a:ext cx="0" cy="0"/>
          <a:chOff x="0" y="0"/>
          <a:chExt cx="0" cy="0"/>
        </a:xfrm>
      </p:grpSpPr>
      <p:sp>
        <p:nvSpPr>
          <p:cNvPr id="1449" name="Google Shape;1449;p2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450" name="Google Shape;1450;p230"/>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
        <p:nvSpPr>
          <p:cNvPr id="1451" name="Google Shape;1451;p230"/>
          <p:cNvSpPr txBox="1"/>
          <p:nvPr/>
        </p:nvSpPr>
        <p:spPr>
          <a:xfrm>
            <a:off x="6787521" y="47537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r>
              <a:rPr lang="en" sz="800">
                <a:solidFill>
                  <a:srgbClr val="CFD5DC"/>
                </a:solidFill>
                <a:latin typeface="Roboto"/>
                <a:ea typeface="Roboto"/>
                <a:cs typeface="Roboto"/>
                <a:sym typeface="Roboto"/>
              </a:rPr>
              <a:t>© 2021 Geotab Inc. All Rights Reserved  |   </a:t>
            </a:r>
            <a:fld id="{00000000-1234-1234-1234-123412341234}" type="slidenum">
              <a:rPr lang="en" sz="800">
                <a:solidFill>
                  <a:srgbClr val="CFD5DC"/>
                </a:solidFill>
              </a:rPr>
              <a:t>‹#›</a:t>
            </a:fld>
            <a:endParaRPr sz="800">
              <a:solidFill>
                <a:srgbClr val="CFD5DC"/>
              </a:solidFill>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2">
  <p:cSld name="CUSTOM_1_1">
    <p:spTree>
      <p:nvGrpSpPr>
        <p:cNvPr id="1452" name="Shape 1452"/>
        <p:cNvGrpSpPr/>
        <p:nvPr/>
      </p:nvGrpSpPr>
      <p:grpSpPr>
        <a:xfrm>
          <a:off x="0" y="0"/>
          <a:ext cx="0" cy="0"/>
          <a:chOff x="0" y="0"/>
          <a:chExt cx="0" cy="0"/>
        </a:xfrm>
      </p:grpSpPr>
      <p:sp>
        <p:nvSpPr>
          <p:cNvPr id="1453" name="Google Shape;1453;p2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454" name="Google Shape;1454;p231"/>
          <p:cNvSpPr txBox="1"/>
          <p:nvPr>
            <p:ph idx="1" type="body"/>
          </p:nvPr>
        </p:nvSpPr>
        <p:spPr>
          <a:xfrm>
            <a:off x="311700" y="1057746"/>
            <a:ext cx="40743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
        <p:nvSpPr>
          <p:cNvPr id="1455" name="Google Shape;1455;p231"/>
          <p:cNvSpPr txBox="1"/>
          <p:nvPr>
            <p:ph idx="2" type="body"/>
          </p:nvPr>
        </p:nvSpPr>
        <p:spPr>
          <a:xfrm>
            <a:off x="4757905" y="1057746"/>
            <a:ext cx="40743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1456" name="Google Shape;1456;p231"/>
          <p:cNvPicPr preferRelativeResize="0"/>
          <p:nvPr/>
        </p:nvPicPr>
        <p:blipFill>
          <a:blip r:embed="rId2">
            <a:alphaModFix/>
          </a:blip>
          <a:stretch>
            <a:fillRect/>
          </a:stretch>
        </p:blipFill>
        <p:spPr>
          <a:xfrm>
            <a:off x="0" y="0"/>
            <a:ext cx="9144003" cy="178594"/>
          </a:xfrm>
          <a:prstGeom prst="rect">
            <a:avLst/>
          </a:prstGeom>
          <a:noFill/>
          <a:ln>
            <a:noFill/>
          </a:ln>
        </p:spPr>
      </p:pic>
      <p:sp>
        <p:nvSpPr>
          <p:cNvPr id="1457" name="Google Shape;1457;p231"/>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0">
          <p15:clr>
            <a:srgbClr val="F9AD4C"/>
          </p15:clr>
        </p15:guide>
      </p15:sldGuideLst>
    </p:ext>
  </p:extLst>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slide 1 1">
  <p:cSld name="CUSTOM_23">
    <p:spTree>
      <p:nvGrpSpPr>
        <p:cNvPr id="1458" name="Shape 1458"/>
        <p:cNvGrpSpPr/>
        <p:nvPr/>
      </p:nvGrpSpPr>
      <p:grpSpPr>
        <a:xfrm>
          <a:off x="0" y="0"/>
          <a:ext cx="0" cy="0"/>
          <a:chOff x="0" y="0"/>
          <a:chExt cx="0" cy="0"/>
        </a:xfrm>
      </p:grpSpPr>
      <p:sp>
        <p:nvSpPr>
          <p:cNvPr id="1459" name="Google Shape;1459;p2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460" name="Google Shape;1460;p232"/>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pic>
        <p:nvPicPr>
          <p:cNvPr id="1461" name="Google Shape;1461;p232"/>
          <p:cNvPicPr preferRelativeResize="0"/>
          <p:nvPr/>
        </p:nvPicPr>
        <p:blipFill>
          <a:blip r:embed="rId2">
            <a:alphaModFix/>
          </a:blip>
          <a:stretch>
            <a:fillRect/>
          </a:stretch>
        </p:blipFill>
        <p:spPr>
          <a:xfrm>
            <a:off x="0" y="0"/>
            <a:ext cx="9144003" cy="178594"/>
          </a:xfrm>
          <a:prstGeom prst="rect">
            <a:avLst/>
          </a:prstGeom>
          <a:noFill/>
          <a:ln>
            <a:noFill/>
          </a:ln>
        </p:spPr>
      </p:pic>
      <p:sp>
        <p:nvSpPr>
          <p:cNvPr id="1462" name="Google Shape;1462;p232"/>
          <p:cNvSpPr txBox="1"/>
          <p:nvPr/>
        </p:nvSpPr>
        <p:spPr>
          <a:xfrm>
            <a:off x="6051540" y="178600"/>
            <a:ext cx="3000000" cy="39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sz="1000">
                <a:solidFill>
                  <a:schemeClr val="lt2"/>
                </a:solidFill>
                <a:uFill>
                  <a:noFill/>
                </a:uFill>
                <a:latin typeface="Roboto"/>
                <a:ea typeface="Roboto"/>
                <a:cs typeface="Roboto"/>
                <a:sym typeface="Roboto"/>
                <a:hlinkClick r:id="rId3">
                  <a:extLst>
                    <a:ext uri="{A12FA001-AC4F-418D-AE19-62706E023703}">
                      <ahyp:hlinkClr val="tx"/>
                    </a:ext>
                  </a:extLst>
                </a:hlinkClick>
              </a:rPr>
              <a:t>MyGeotab</a:t>
            </a:r>
            <a:r>
              <a:rPr lang="en" sz="1000">
                <a:solidFill>
                  <a:schemeClr val="lt2"/>
                </a:solidFill>
                <a:latin typeface="Roboto"/>
                <a:ea typeface="Roboto"/>
                <a:cs typeface="Roboto"/>
                <a:sym typeface="Roboto"/>
              </a:rPr>
              <a:t> | </a:t>
            </a:r>
            <a:r>
              <a:rPr lang="en" sz="1000">
                <a:solidFill>
                  <a:schemeClr val="lt2"/>
                </a:solidFill>
                <a:uFill>
                  <a:noFill/>
                </a:uFill>
                <a:latin typeface="Roboto"/>
                <a:ea typeface="Roboto"/>
                <a:cs typeface="Roboto"/>
                <a:sym typeface="Roboto"/>
                <a:hlinkClick r:id="rId4">
                  <a:extLst>
                    <a:ext uri="{A12FA001-AC4F-418D-AE19-62706E023703}">
                      <ahyp:hlinkClr val="tx"/>
                    </a:ext>
                  </a:extLst>
                </a:hlinkClick>
              </a:rPr>
              <a:t>Visit Geotab.com</a:t>
            </a:r>
            <a:endParaRPr sz="1000">
              <a:solidFill>
                <a:schemeClr val="lt2"/>
              </a:solidFill>
              <a:latin typeface="Roboto"/>
              <a:ea typeface="Roboto"/>
              <a:cs typeface="Roboto"/>
              <a:sym typeface="Roboto"/>
            </a:endParaRPr>
          </a:p>
        </p:txBody>
      </p:sp>
    </p:spTree>
  </p:cSld>
  <p:clrMapOvr>
    <a:masterClrMapping/>
  </p:clrMapOvr>
  <p:extLst>
    <p:ext uri="{DCECCB84-F9BA-43D5-87BE-67443E8EF086}">
      <p15:sldGuideLst>
        <p15:guide id="1" orient="horz" pos="1620">
          <p15:clr>
            <a:srgbClr val="F9AD4C"/>
          </p15:clr>
        </p15:guide>
        <p15:guide id="2" pos="5644">
          <p15:clr>
            <a:srgbClr val="F9AD4C"/>
          </p15:clr>
        </p15:guide>
      </p15:sldGuideLst>
    </p:ext>
  </p:extLst>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TITLE_1_1_1">
    <p:spTree>
      <p:nvGrpSpPr>
        <p:cNvPr id="1467" name="Shape 1467"/>
        <p:cNvGrpSpPr/>
        <p:nvPr/>
      </p:nvGrpSpPr>
      <p:grpSpPr>
        <a:xfrm>
          <a:off x="0" y="0"/>
          <a:ext cx="0" cy="0"/>
          <a:chOff x="0" y="0"/>
          <a:chExt cx="0" cy="0"/>
        </a:xfrm>
      </p:grpSpPr>
      <p:sp>
        <p:nvSpPr>
          <p:cNvPr id="1468" name="Google Shape;1468;p234"/>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9" name="Google Shape;1469;p234"/>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1470" name="Google Shape;1470;p234"/>
          <p:cNvSpPr txBox="1"/>
          <p:nvPr>
            <p:ph type="ctrTitle"/>
          </p:nvPr>
        </p:nvSpPr>
        <p:spPr>
          <a:xfrm>
            <a:off x="363350" y="426300"/>
            <a:ext cx="6858900" cy="15543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4600"/>
              <a:buNone/>
              <a:defRPr sz="46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1471" name="Google Shape;1471;p234"/>
          <p:cNvSpPr txBox="1"/>
          <p:nvPr>
            <p:ph idx="1" type="subTitle"/>
          </p:nvPr>
        </p:nvSpPr>
        <p:spPr>
          <a:xfrm>
            <a:off x="394373" y="1971500"/>
            <a:ext cx="64392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dk2"/>
              </a:buClr>
              <a:buSzPts val="1800"/>
              <a:buNone/>
              <a:defRPr b="1">
                <a:solidFill>
                  <a:schemeClr val="dk2"/>
                </a:solidFill>
              </a:defRPr>
            </a:lvl1pPr>
            <a:lvl2pPr lvl="1">
              <a:lnSpc>
                <a:spcPct val="100000"/>
              </a:lnSpc>
              <a:spcBef>
                <a:spcPts val="0"/>
              </a:spcBef>
              <a:spcAft>
                <a:spcPts val="0"/>
              </a:spcAft>
              <a:buClr>
                <a:schemeClr val="dk2"/>
              </a:buClr>
              <a:buSzPts val="2400"/>
              <a:buNone/>
              <a:defRPr sz="2400">
                <a:solidFill>
                  <a:schemeClr val="dk2"/>
                </a:solidFill>
              </a:defRPr>
            </a:lvl2pPr>
            <a:lvl3pPr lvl="2">
              <a:lnSpc>
                <a:spcPct val="100000"/>
              </a:lnSpc>
              <a:spcBef>
                <a:spcPts val="0"/>
              </a:spcBef>
              <a:spcAft>
                <a:spcPts val="0"/>
              </a:spcAft>
              <a:buClr>
                <a:schemeClr val="dk2"/>
              </a:buClr>
              <a:buSzPts val="2400"/>
              <a:buNone/>
              <a:defRPr sz="2400">
                <a:solidFill>
                  <a:schemeClr val="dk2"/>
                </a:solidFill>
              </a:defRPr>
            </a:lvl3pPr>
            <a:lvl4pPr lvl="3">
              <a:lnSpc>
                <a:spcPct val="100000"/>
              </a:lnSpc>
              <a:spcBef>
                <a:spcPts val="0"/>
              </a:spcBef>
              <a:spcAft>
                <a:spcPts val="0"/>
              </a:spcAft>
              <a:buClr>
                <a:schemeClr val="dk2"/>
              </a:buClr>
              <a:buSzPts val="2400"/>
              <a:buNone/>
              <a:defRPr sz="2400">
                <a:solidFill>
                  <a:schemeClr val="dk2"/>
                </a:solidFill>
              </a:defRPr>
            </a:lvl4pPr>
            <a:lvl5pPr lvl="4">
              <a:lnSpc>
                <a:spcPct val="100000"/>
              </a:lnSpc>
              <a:spcBef>
                <a:spcPts val="0"/>
              </a:spcBef>
              <a:spcAft>
                <a:spcPts val="0"/>
              </a:spcAft>
              <a:buClr>
                <a:schemeClr val="dk2"/>
              </a:buClr>
              <a:buSzPts val="2400"/>
              <a:buNone/>
              <a:defRPr sz="2400">
                <a:solidFill>
                  <a:schemeClr val="dk2"/>
                </a:solidFill>
              </a:defRPr>
            </a:lvl5pPr>
            <a:lvl6pPr lvl="5">
              <a:lnSpc>
                <a:spcPct val="100000"/>
              </a:lnSpc>
              <a:spcBef>
                <a:spcPts val="0"/>
              </a:spcBef>
              <a:spcAft>
                <a:spcPts val="0"/>
              </a:spcAft>
              <a:buClr>
                <a:schemeClr val="dk2"/>
              </a:buClr>
              <a:buSzPts val="2400"/>
              <a:buNone/>
              <a:defRPr sz="2400">
                <a:solidFill>
                  <a:schemeClr val="dk2"/>
                </a:solidFill>
              </a:defRPr>
            </a:lvl6pPr>
            <a:lvl7pPr lvl="6">
              <a:lnSpc>
                <a:spcPct val="100000"/>
              </a:lnSpc>
              <a:spcBef>
                <a:spcPts val="0"/>
              </a:spcBef>
              <a:spcAft>
                <a:spcPts val="0"/>
              </a:spcAft>
              <a:buClr>
                <a:schemeClr val="dk2"/>
              </a:buClr>
              <a:buSzPts val="2400"/>
              <a:buNone/>
              <a:defRPr sz="2400">
                <a:solidFill>
                  <a:schemeClr val="dk2"/>
                </a:solidFill>
              </a:defRPr>
            </a:lvl7pPr>
            <a:lvl8pPr lvl="7">
              <a:lnSpc>
                <a:spcPct val="100000"/>
              </a:lnSpc>
              <a:spcBef>
                <a:spcPts val="0"/>
              </a:spcBef>
              <a:spcAft>
                <a:spcPts val="0"/>
              </a:spcAft>
              <a:buClr>
                <a:schemeClr val="dk2"/>
              </a:buClr>
              <a:buSzPts val="2400"/>
              <a:buNone/>
              <a:defRPr sz="2400">
                <a:solidFill>
                  <a:schemeClr val="dk2"/>
                </a:solidFill>
              </a:defRPr>
            </a:lvl8pPr>
            <a:lvl9pPr lvl="8">
              <a:lnSpc>
                <a:spcPct val="100000"/>
              </a:lnSpc>
              <a:spcBef>
                <a:spcPts val="0"/>
              </a:spcBef>
              <a:spcAft>
                <a:spcPts val="0"/>
              </a:spcAft>
              <a:buClr>
                <a:schemeClr val="dk2"/>
              </a:buClr>
              <a:buSzPts val="2400"/>
              <a:buNone/>
              <a:defRPr sz="2400">
                <a:solidFill>
                  <a:schemeClr val="dk2"/>
                </a:solidFill>
              </a:defRPr>
            </a:lvl9pPr>
          </a:lstStyle>
          <a:p/>
        </p:txBody>
      </p:sp>
      <p:sp>
        <p:nvSpPr>
          <p:cNvPr id="1472" name="Google Shape;1472;p234"/>
          <p:cNvSpPr txBox="1"/>
          <p:nvPr>
            <p:ph idx="2" type="subTitle"/>
          </p:nvPr>
        </p:nvSpPr>
        <p:spPr>
          <a:xfrm>
            <a:off x="394385" y="2441004"/>
            <a:ext cx="53385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200"/>
            </a:lvl1pPr>
            <a:lvl2pPr lvl="1">
              <a:lnSpc>
                <a:spcPct val="100000"/>
              </a:lnSpc>
              <a:spcBef>
                <a:spcPts val="0"/>
              </a:spcBef>
              <a:spcAft>
                <a:spcPts val="0"/>
              </a:spcAft>
              <a:buClr>
                <a:schemeClr val="dk2"/>
              </a:buClr>
              <a:buSzPts val="1000"/>
              <a:buNone/>
              <a:defRPr sz="1000">
                <a:solidFill>
                  <a:schemeClr val="dk2"/>
                </a:solidFill>
              </a:defRPr>
            </a:lvl2pPr>
            <a:lvl3pPr lvl="2">
              <a:lnSpc>
                <a:spcPct val="100000"/>
              </a:lnSpc>
              <a:spcBef>
                <a:spcPts val="0"/>
              </a:spcBef>
              <a:spcAft>
                <a:spcPts val="0"/>
              </a:spcAft>
              <a:buClr>
                <a:schemeClr val="dk2"/>
              </a:buClr>
              <a:buSzPts val="1000"/>
              <a:buNone/>
              <a:defRPr sz="1000">
                <a:solidFill>
                  <a:schemeClr val="dk2"/>
                </a:solidFill>
              </a:defRPr>
            </a:lvl3pPr>
            <a:lvl4pPr lvl="3">
              <a:lnSpc>
                <a:spcPct val="100000"/>
              </a:lnSpc>
              <a:spcBef>
                <a:spcPts val="0"/>
              </a:spcBef>
              <a:spcAft>
                <a:spcPts val="0"/>
              </a:spcAft>
              <a:buClr>
                <a:schemeClr val="dk2"/>
              </a:buClr>
              <a:buSzPts val="1000"/>
              <a:buNone/>
              <a:defRPr sz="1000">
                <a:solidFill>
                  <a:schemeClr val="dk2"/>
                </a:solidFill>
              </a:defRPr>
            </a:lvl4pPr>
            <a:lvl5pPr lvl="4">
              <a:lnSpc>
                <a:spcPct val="100000"/>
              </a:lnSpc>
              <a:spcBef>
                <a:spcPts val="0"/>
              </a:spcBef>
              <a:spcAft>
                <a:spcPts val="0"/>
              </a:spcAft>
              <a:buClr>
                <a:schemeClr val="dk2"/>
              </a:buClr>
              <a:buSzPts val="1000"/>
              <a:buNone/>
              <a:defRPr sz="1000">
                <a:solidFill>
                  <a:schemeClr val="dk2"/>
                </a:solidFill>
              </a:defRPr>
            </a:lvl5pPr>
            <a:lvl6pPr lvl="5">
              <a:lnSpc>
                <a:spcPct val="100000"/>
              </a:lnSpc>
              <a:spcBef>
                <a:spcPts val="0"/>
              </a:spcBef>
              <a:spcAft>
                <a:spcPts val="0"/>
              </a:spcAft>
              <a:buClr>
                <a:schemeClr val="dk2"/>
              </a:buClr>
              <a:buSzPts val="1000"/>
              <a:buNone/>
              <a:defRPr sz="1000">
                <a:solidFill>
                  <a:schemeClr val="dk2"/>
                </a:solidFill>
              </a:defRPr>
            </a:lvl6pPr>
            <a:lvl7pPr lvl="6">
              <a:lnSpc>
                <a:spcPct val="100000"/>
              </a:lnSpc>
              <a:spcBef>
                <a:spcPts val="0"/>
              </a:spcBef>
              <a:spcAft>
                <a:spcPts val="0"/>
              </a:spcAft>
              <a:buClr>
                <a:schemeClr val="dk2"/>
              </a:buClr>
              <a:buSzPts val="1000"/>
              <a:buNone/>
              <a:defRPr sz="1000">
                <a:solidFill>
                  <a:schemeClr val="dk2"/>
                </a:solidFill>
              </a:defRPr>
            </a:lvl7pPr>
            <a:lvl8pPr lvl="7">
              <a:lnSpc>
                <a:spcPct val="100000"/>
              </a:lnSpc>
              <a:spcBef>
                <a:spcPts val="0"/>
              </a:spcBef>
              <a:spcAft>
                <a:spcPts val="0"/>
              </a:spcAft>
              <a:buClr>
                <a:schemeClr val="dk2"/>
              </a:buClr>
              <a:buSzPts val="1000"/>
              <a:buNone/>
              <a:defRPr sz="1000">
                <a:solidFill>
                  <a:schemeClr val="dk2"/>
                </a:solidFill>
              </a:defRPr>
            </a:lvl8pPr>
            <a:lvl9pPr lvl="8">
              <a:lnSpc>
                <a:spcPct val="100000"/>
              </a:lnSpc>
              <a:spcBef>
                <a:spcPts val="0"/>
              </a:spcBef>
              <a:spcAft>
                <a:spcPts val="0"/>
              </a:spcAft>
              <a:buClr>
                <a:schemeClr val="dk2"/>
              </a:buClr>
              <a:buSzPts val="1000"/>
              <a:buNone/>
              <a:defRPr sz="1000">
                <a:solidFill>
                  <a:schemeClr val="dk2"/>
                </a:solidFill>
              </a:defRPr>
            </a:lvl9pPr>
          </a:lstStyle>
          <a:p/>
        </p:txBody>
      </p:sp>
      <p:pic>
        <p:nvPicPr>
          <p:cNvPr id="1473" name="Google Shape;1473;p234"/>
          <p:cNvPicPr preferRelativeResize="0"/>
          <p:nvPr/>
        </p:nvPicPr>
        <p:blipFill rotWithShape="1">
          <a:blip r:embed="rId3">
            <a:alphaModFix/>
          </a:blip>
          <a:srcRect b="0" l="0" r="10" t="0"/>
          <a:stretch/>
        </p:blipFill>
        <p:spPr>
          <a:xfrm>
            <a:off x="7666325" y="4665175"/>
            <a:ext cx="1107223" cy="148175"/>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type="tx">
  <p:cSld name="TITLE_AND_BODY">
    <p:spTree>
      <p:nvGrpSpPr>
        <p:cNvPr id="1474" name="Shape 1474"/>
        <p:cNvGrpSpPr/>
        <p:nvPr/>
      </p:nvGrpSpPr>
      <p:grpSpPr>
        <a:xfrm>
          <a:off x="0" y="0"/>
          <a:ext cx="0" cy="0"/>
          <a:chOff x="0" y="0"/>
          <a:chExt cx="0" cy="0"/>
        </a:xfrm>
      </p:grpSpPr>
      <p:sp>
        <p:nvSpPr>
          <p:cNvPr id="1475" name="Google Shape;1475;p235"/>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sp>
        <p:nvSpPr>
          <p:cNvPr id="1476" name="Google Shape;1476;p23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77" name="Google Shape;1477;p235"/>
          <p:cNvSpPr txBox="1"/>
          <p:nvPr>
            <p:ph idx="1" type="body"/>
          </p:nvPr>
        </p:nvSpPr>
        <p:spPr>
          <a:xfrm>
            <a:off x="311700" y="10000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478" name="Google Shape;1478;p235"/>
          <p:cNvPicPr preferRelativeResize="0"/>
          <p:nvPr/>
        </p:nvPicPr>
        <p:blipFill>
          <a:blip r:embed="rId2">
            <a:alphaModFix/>
          </a:blip>
          <a:stretch>
            <a:fillRect/>
          </a:stretch>
        </p:blipFill>
        <p:spPr>
          <a:xfrm>
            <a:off x="8124627" y="4816873"/>
            <a:ext cx="727852" cy="97400"/>
          </a:xfrm>
          <a:prstGeom prst="rect">
            <a:avLst/>
          </a:prstGeom>
          <a:noFill/>
          <a:ln>
            <a:noFill/>
          </a:ln>
        </p:spPr>
      </p:pic>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2 columns)">
  <p:cSld name="TITLE_AND_TWO_COLUMNS_1">
    <p:spTree>
      <p:nvGrpSpPr>
        <p:cNvPr id="1479" name="Shape 1479"/>
        <p:cNvGrpSpPr/>
        <p:nvPr/>
      </p:nvGrpSpPr>
      <p:grpSpPr>
        <a:xfrm>
          <a:off x="0" y="0"/>
          <a:ext cx="0" cy="0"/>
          <a:chOff x="0" y="0"/>
          <a:chExt cx="0" cy="0"/>
        </a:xfrm>
      </p:grpSpPr>
      <p:sp>
        <p:nvSpPr>
          <p:cNvPr id="1480" name="Google Shape;1480;p236"/>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81" name="Google Shape;1481;p236"/>
          <p:cNvSpPr txBox="1"/>
          <p:nvPr>
            <p:ph idx="1" type="body"/>
          </p:nvPr>
        </p:nvSpPr>
        <p:spPr>
          <a:xfrm>
            <a:off x="311700" y="10000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500"/>
              </a:spcBef>
              <a:spcAft>
                <a:spcPts val="0"/>
              </a:spcAft>
              <a:buSzPts val="1200"/>
              <a:buChar char="○"/>
              <a:defRPr sz="1200"/>
            </a:lvl2pPr>
            <a:lvl3pPr indent="-304800" lvl="2" marL="1371600">
              <a:spcBef>
                <a:spcPts val="500"/>
              </a:spcBef>
              <a:spcAft>
                <a:spcPts val="0"/>
              </a:spcAft>
              <a:buSzPts val="1200"/>
              <a:buChar char="■"/>
              <a:defRPr sz="1200"/>
            </a:lvl3pPr>
            <a:lvl4pPr indent="-304800" lvl="3" marL="1828800">
              <a:spcBef>
                <a:spcPts val="500"/>
              </a:spcBef>
              <a:spcAft>
                <a:spcPts val="0"/>
              </a:spcAft>
              <a:buSzPts val="1200"/>
              <a:buChar char="●"/>
              <a:defRPr sz="1200"/>
            </a:lvl4pPr>
            <a:lvl5pPr indent="-304800" lvl="4" marL="2286000">
              <a:spcBef>
                <a:spcPts val="500"/>
              </a:spcBef>
              <a:spcAft>
                <a:spcPts val="0"/>
              </a:spcAft>
              <a:buSzPts val="1200"/>
              <a:buChar char="○"/>
              <a:defRPr sz="1200"/>
            </a:lvl5pPr>
            <a:lvl6pPr indent="-304800" lvl="5" marL="2743200">
              <a:spcBef>
                <a:spcPts val="500"/>
              </a:spcBef>
              <a:spcAft>
                <a:spcPts val="0"/>
              </a:spcAft>
              <a:buSzPts val="1200"/>
              <a:buChar char="■"/>
              <a:defRPr sz="1200"/>
            </a:lvl6pPr>
            <a:lvl7pPr indent="-304800" lvl="6" marL="3200400">
              <a:spcBef>
                <a:spcPts val="500"/>
              </a:spcBef>
              <a:spcAft>
                <a:spcPts val="0"/>
              </a:spcAft>
              <a:buSzPts val="1200"/>
              <a:buChar char="●"/>
              <a:defRPr sz="1200"/>
            </a:lvl7pPr>
            <a:lvl8pPr indent="-304800" lvl="7" marL="3657600">
              <a:spcBef>
                <a:spcPts val="500"/>
              </a:spcBef>
              <a:spcAft>
                <a:spcPts val="0"/>
              </a:spcAft>
              <a:buSzPts val="1200"/>
              <a:buChar char="○"/>
              <a:defRPr sz="1200"/>
            </a:lvl8pPr>
            <a:lvl9pPr indent="-304800" lvl="8" marL="4114800">
              <a:spcBef>
                <a:spcPts val="500"/>
              </a:spcBef>
              <a:spcAft>
                <a:spcPts val="500"/>
              </a:spcAft>
              <a:buSzPts val="1200"/>
              <a:buChar char="■"/>
              <a:defRPr sz="1200"/>
            </a:lvl9pPr>
          </a:lstStyle>
          <a:p/>
        </p:txBody>
      </p:sp>
      <p:sp>
        <p:nvSpPr>
          <p:cNvPr id="1482" name="Google Shape;1482;p236"/>
          <p:cNvSpPr txBox="1"/>
          <p:nvPr>
            <p:ph idx="2" type="body"/>
          </p:nvPr>
        </p:nvSpPr>
        <p:spPr>
          <a:xfrm>
            <a:off x="4832400" y="10000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500"/>
              </a:spcBef>
              <a:spcAft>
                <a:spcPts val="0"/>
              </a:spcAft>
              <a:buSzPts val="1200"/>
              <a:buChar char="○"/>
              <a:defRPr sz="1200"/>
            </a:lvl2pPr>
            <a:lvl3pPr indent="-304800" lvl="2" marL="1371600">
              <a:spcBef>
                <a:spcPts val="500"/>
              </a:spcBef>
              <a:spcAft>
                <a:spcPts val="0"/>
              </a:spcAft>
              <a:buSzPts val="1200"/>
              <a:buChar char="■"/>
              <a:defRPr sz="1200"/>
            </a:lvl3pPr>
            <a:lvl4pPr indent="-304800" lvl="3" marL="1828800">
              <a:spcBef>
                <a:spcPts val="500"/>
              </a:spcBef>
              <a:spcAft>
                <a:spcPts val="0"/>
              </a:spcAft>
              <a:buSzPts val="1200"/>
              <a:buChar char="●"/>
              <a:defRPr sz="1200"/>
            </a:lvl4pPr>
            <a:lvl5pPr indent="-304800" lvl="4" marL="2286000">
              <a:spcBef>
                <a:spcPts val="500"/>
              </a:spcBef>
              <a:spcAft>
                <a:spcPts val="0"/>
              </a:spcAft>
              <a:buSzPts val="1200"/>
              <a:buChar char="○"/>
              <a:defRPr sz="1200"/>
            </a:lvl5pPr>
            <a:lvl6pPr indent="-304800" lvl="5" marL="2743200">
              <a:spcBef>
                <a:spcPts val="500"/>
              </a:spcBef>
              <a:spcAft>
                <a:spcPts val="0"/>
              </a:spcAft>
              <a:buSzPts val="1200"/>
              <a:buChar char="■"/>
              <a:defRPr sz="1200"/>
            </a:lvl6pPr>
            <a:lvl7pPr indent="-304800" lvl="6" marL="3200400">
              <a:spcBef>
                <a:spcPts val="500"/>
              </a:spcBef>
              <a:spcAft>
                <a:spcPts val="0"/>
              </a:spcAft>
              <a:buSzPts val="1200"/>
              <a:buChar char="●"/>
              <a:defRPr sz="1200"/>
            </a:lvl7pPr>
            <a:lvl8pPr indent="-304800" lvl="7" marL="3657600">
              <a:spcBef>
                <a:spcPts val="500"/>
              </a:spcBef>
              <a:spcAft>
                <a:spcPts val="0"/>
              </a:spcAft>
              <a:buSzPts val="1200"/>
              <a:buChar char="○"/>
              <a:defRPr sz="1200"/>
            </a:lvl8pPr>
            <a:lvl9pPr indent="-304800" lvl="8" marL="4114800">
              <a:spcBef>
                <a:spcPts val="500"/>
              </a:spcBef>
              <a:spcAft>
                <a:spcPts val="500"/>
              </a:spcAft>
              <a:buSzPts val="1200"/>
              <a:buChar char="■"/>
              <a:defRPr sz="1200"/>
            </a:lvl9pPr>
          </a:lstStyle>
          <a:p/>
        </p:txBody>
      </p:sp>
      <p:sp>
        <p:nvSpPr>
          <p:cNvPr id="1483" name="Google Shape;1483;p236"/>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pic>
        <p:nvPicPr>
          <p:cNvPr id="1484" name="Google Shape;1484;p236"/>
          <p:cNvPicPr preferRelativeResize="0"/>
          <p:nvPr/>
        </p:nvPicPr>
        <p:blipFill>
          <a:blip r:embed="rId2">
            <a:alphaModFix/>
          </a:blip>
          <a:stretch>
            <a:fillRect/>
          </a:stretch>
        </p:blipFill>
        <p:spPr>
          <a:xfrm>
            <a:off x="8124627" y="4816873"/>
            <a:ext cx="727852" cy="97400"/>
          </a:xfrm>
          <a:prstGeom prst="rect">
            <a:avLst/>
          </a:prstGeom>
          <a:noFill/>
          <a:ln>
            <a:noFill/>
          </a:ln>
        </p:spPr>
      </p:pic>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3 sub sections)">
  <p:cSld name="TITLE_AND_BODY_1">
    <p:spTree>
      <p:nvGrpSpPr>
        <p:cNvPr id="1485" name="Shape 1485"/>
        <p:cNvGrpSpPr/>
        <p:nvPr/>
      </p:nvGrpSpPr>
      <p:grpSpPr>
        <a:xfrm>
          <a:off x="0" y="0"/>
          <a:ext cx="0" cy="0"/>
          <a:chOff x="0" y="0"/>
          <a:chExt cx="0" cy="0"/>
        </a:xfrm>
      </p:grpSpPr>
      <p:sp>
        <p:nvSpPr>
          <p:cNvPr id="1486" name="Google Shape;1486;p237"/>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sp>
        <p:nvSpPr>
          <p:cNvPr id="1487" name="Google Shape;1487;p237"/>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88" name="Google Shape;1488;p237"/>
          <p:cNvSpPr txBox="1"/>
          <p:nvPr>
            <p:ph idx="1" type="body"/>
          </p:nvPr>
        </p:nvSpPr>
        <p:spPr>
          <a:xfrm>
            <a:off x="311700" y="1000075"/>
            <a:ext cx="8520600" cy="11751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489" name="Google Shape;1489;p237"/>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490" name="Google Shape;1490;p237"/>
          <p:cNvSpPr txBox="1"/>
          <p:nvPr>
            <p:ph idx="2" type="body"/>
          </p:nvPr>
        </p:nvSpPr>
        <p:spPr>
          <a:xfrm>
            <a:off x="31170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491" name="Google Shape;1491;p237"/>
          <p:cNvSpPr txBox="1"/>
          <p:nvPr>
            <p:ph idx="3" type="body"/>
          </p:nvPr>
        </p:nvSpPr>
        <p:spPr>
          <a:xfrm>
            <a:off x="322365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492" name="Google Shape;1492;p237"/>
          <p:cNvSpPr txBox="1"/>
          <p:nvPr>
            <p:ph idx="4" type="body"/>
          </p:nvPr>
        </p:nvSpPr>
        <p:spPr>
          <a:xfrm>
            <a:off x="613560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p:cSld name="TITLE_AND_BODY_1_4">
    <p:spTree>
      <p:nvGrpSpPr>
        <p:cNvPr id="1493" name="Shape 1493"/>
        <p:cNvGrpSpPr/>
        <p:nvPr/>
      </p:nvGrpSpPr>
      <p:grpSpPr>
        <a:xfrm>
          <a:off x="0" y="0"/>
          <a:ext cx="0" cy="0"/>
          <a:chOff x="0" y="0"/>
          <a:chExt cx="0" cy="0"/>
        </a:xfrm>
      </p:grpSpPr>
      <p:sp>
        <p:nvSpPr>
          <p:cNvPr id="1494" name="Google Shape;1494;p238"/>
          <p:cNvSpPr/>
          <p:nvPr/>
        </p:nvSpPr>
        <p:spPr>
          <a:xfrm>
            <a:off x="0" y="0"/>
            <a:ext cx="4578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238"/>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sp>
        <p:nvSpPr>
          <p:cNvPr id="1496" name="Google Shape;1496;p238"/>
          <p:cNvSpPr txBox="1"/>
          <p:nvPr>
            <p:ph type="title"/>
          </p:nvPr>
        </p:nvSpPr>
        <p:spPr>
          <a:xfrm>
            <a:off x="311700" y="2209200"/>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pic>
        <p:nvPicPr>
          <p:cNvPr id="1497" name="Google Shape;1497;p238"/>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498" name="Google Shape;1498;p238"/>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499" name="Google Shape;1499;p238"/>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500" name="Google Shape;1500;p238"/>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1501" name="Shape 1501"/>
        <p:cNvGrpSpPr/>
        <p:nvPr/>
      </p:nvGrpSpPr>
      <p:grpSpPr>
        <a:xfrm>
          <a:off x="0" y="0"/>
          <a:ext cx="0" cy="0"/>
          <a:chOff x="0" y="0"/>
          <a:chExt cx="0" cy="0"/>
        </a:xfrm>
      </p:grpSpPr>
      <p:sp>
        <p:nvSpPr>
          <p:cNvPr id="1502" name="Google Shape;1502;p239"/>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03" name="Google Shape;1503;p239"/>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2025 Geotab Inc. All Rights Reserved</a:t>
            </a:r>
            <a:endParaRPr sz="800">
              <a:solidFill>
                <a:srgbClr val="CFD5DC"/>
              </a:solidFill>
            </a:endParaRPr>
          </a:p>
        </p:txBody>
      </p:sp>
      <p:pic>
        <p:nvPicPr>
          <p:cNvPr id="1504" name="Google Shape;1504;p239"/>
          <p:cNvPicPr preferRelativeResize="0"/>
          <p:nvPr/>
        </p:nvPicPr>
        <p:blipFill>
          <a:blip r:embed="rId2">
            <a:alphaModFix/>
          </a:blip>
          <a:stretch>
            <a:fillRect/>
          </a:stretch>
        </p:blipFill>
        <p:spPr>
          <a:xfrm>
            <a:off x="8124627" y="4816873"/>
            <a:ext cx="727852" cy="97400"/>
          </a:xfrm>
          <a:prstGeom prst="rect">
            <a:avLst/>
          </a:prstGeom>
          <a:noFill/>
          <a:ln>
            <a:noFill/>
          </a:ln>
        </p:spPr>
      </p:pic>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quote">
  <p:cSld name="TITLE_ONLY_1_1_1_1">
    <p:spTree>
      <p:nvGrpSpPr>
        <p:cNvPr id="1505" name="Shape 1505"/>
        <p:cNvGrpSpPr/>
        <p:nvPr/>
      </p:nvGrpSpPr>
      <p:grpSpPr>
        <a:xfrm>
          <a:off x="0" y="0"/>
          <a:ext cx="0" cy="0"/>
          <a:chOff x="0" y="0"/>
          <a:chExt cx="0" cy="0"/>
        </a:xfrm>
      </p:grpSpPr>
      <p:sp>
        <p:nvSpPr>
          <p:cNvPr id="1506" name="Google Shape;1506;p240"/>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07" name="Google Shape;1507;p240"/>
          <p:cNvPicPr preferRelativeResize="0"/>
          <p:nvPr/>
        </p:nvPicPr>
        <p:blipFill rotWithShape="1">
          <a:blip r:embed="rId2">
            <a:alphaModFix/>
          </a:blip>
          <a:srcRect b="822" l="50162" r="1352" t="2409"/>
          <a:stretch/>
        </p:blipFill>
        <p:spPr>
          <a:xfrm flipH="1">
            <a:off x="4562403" y="0"/>
            <a:ext cx="4581601" cy="5147949"/>
          </a:xfrm>
          <a:prstGeom prst="rect">
            <a:avLst/>
          </a:prstGeom>
          <a:noFill/>
          <a:ln>
            <a:noFill/>
          </a:ln>
        </p:spPr>
      </p:pic>
      <p:sp>
        <p:nvSpPr>
          <p:cNvPr id="1508" name="Google Shape;1508;p240"/>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sp>
        <p:nvSpPr>
          <p:cNvPr id="1509" name="Google Shape;1509;p240"/>
          <p:cNvSpPr/>
          <p:nvPr/>
        </p:nvSpPr>
        <p:spPr>
          <a:xfrm>
            <a:off x="0" y="669725"/>
            <a:ext cx="4994100" cy="380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240"/>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511" name="Google Shape;1511;p240"/>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pic>
        <p:nvPicPr>
          <p:cNvPr id="1512" name="Google Shape;1512;p240"/>
          <p:cNvPicPr preferRelativeResize="0"/>
          <p:nvPr/>
        </p:nvPicPr>
        <p:blipFill>
          <a:blip r:embed="rId3">
            <a:alphaModFix/>
          </a:blip>
          <a:stretch>
            <a:fillRect/>
          </a:stretch>
        </p:blipFill>
        <p:spPr>
          <a:xfrm>
            <a:off x="278674" y="814499"/>
            <a:ext cx="717150" cy="717175"/>
          </a:xfrm>
          <a:prstGeom prst="rect">
            <a:avLst/>
          </a:prstGeom>
          <a:noFill/>
          <a:ln>
            <a:noFill/>
          </a:ln>
        </p:spPr>
      </p:pic>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cityscape with pillars)">
  <p:cSld name="CUSTOM_1">
    <p:spTree>
      <p:nvGrpSpPr>
        <p:cNvPr id="1513" name="Shape 1513"/>
        <p:cNvGrpSpPr/>
        <p:nvPr/>
      </p:nvGrpSpPr>
      <p:grpSpPr>
        <a:xfrm>
          <a:off x="0" y="0"/>
          <a:ext cx="0" cy="0"/>
          <a:chOff x="0" y="0"/>
          <a:chExt cx="0" cy="0"/>
        </a:xfrm>
      </p:grpSpPr>
      <p:pic>
        <p:nvPicPr>
          <p:cNvPr id="1514" name="Google Shape;1514;p241"/>
          <p:cNvPicPr preferRelativeResize="0"/>
          <p:nvPr/>
        </p:nvPicPr>
        <p:blipFill>
          <a:blip r:embed="rId2">
            <a:alphaModFix/>
          </a:blip>
          <a:stretch>
            <a:fillRect/>
          </a:stretch>
        </p:blipFill>
        <p:spPr>
          <a:xfrm>
            <a:off x="0" y="0"/>
            <a:ext cx="9143997" cy="5147958"/>
          </a:xfrm>
          <a:prstGeom prst="rect">
            <a:avLst/>
          </a:prstGeom>
          <a:noFill/>
          <a:ln>
            <a:noFill/>
          </a:ln>
        </p:spPr>
      </p:pic>
      <p:sp>
        <p:nvSpPr>
          <p:cNvPr id="1515" name="Google Shape;1515;p241"/>
          <p:cNvSpPr txBox="1"/>
          <p:nvPr>
            <p:ph type="title"/>
          </p:nvPr>
        </p:nvSpPr>
        <p:spPr>
          <a:xfrm>
            <a:off x="311700" y="3415675"/>
            <a:ext cx="35361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16" name="Google Shape;1516;p241"/>
          <p:cNvSpPr txBox="1"/>
          <p:nvPr>
            <p:ph idx="1" type="body"/>
          </p:nvPr>
        </p:nvSpPr>
        <p:spPr>
          <a:xfrm>
            <a:off x="4177625" y="2701325"/>
            <a:ext cx="4554600" cy="2057400"/>
          </a:xfrm>
          <a:prstGeom prst="rect">
            <a:avLst/>
          </a:prstGeom>
        </p:spPr>
        <p:txBody>
          <a:bodyPr anchorCtr="0" anchor="ctr" bIns="91425" lIns="91425" spcFirstLastPara="1" rIns="91425" wrap="square" tIns="91425">
            <a:noAutofit/>
          </a:bodyPr>
          <a:lstStyle>
            <a:lvl1pPr indent="-298450" lvl="0" marL="457200">
              <a:lnSpc>
                <a:spcPct val="110000"/>
              </a:lnSpc>
              <a:spcBef>
                <a:spcPts val="0"/>
              </a:spcBef>
              <a:spcAft>
                <a:spcPts val="0"/>
              </a:spcAft>
              <a:buSzPts val="1100"/>
              <a:buChar char="●"/>
              <a:defRPr sz="1100"/>
            </a:lvl1pPr>
            <a:lvl2pPr indent="-273050" lvl="1" marL="914400">
              <a:lnSpc>
                <a:spcPct val="110000"/>
              </a:lnSpc>
              <a:spcBef>
                <a:spcPts val="500"/>
              </a:spcBef>
              <a:spcAft>
                <a:spcPts val="0"/>
              </a:spcAft>
              <a:buSzPts val="700"/>
              <a:buChar char="○"/>
              <a:defRPr sz="700"/>
            </a:lvl2pPr>
            <a:lvl3pPr indent="-273050" lvl="2" marL="1371600">
              <a:lnSpc>
                <a:spcPct val="110000"/>
              </a:lnSpc>
              <a:spcBef>
                <a:spcPts val="500"/>
              </a:spcBef>
              <a:spcAft>
                <a:spcPts val="0"/>
              </a:spcAft>
              <a:buSzPts val="700"/>
              <a:buChar char="■"/>
              <a:defRPr sz="700"/>
            </a:lvl3pPr>
            <a:lvl4pPr indent="-273050" lvl="3" marL="1828800">
              <a:lnSpc>
                <a:spcPct val="110000"/>
              </a:lnSpc>
              <a:spcBef>
                <a:spcPts val="500"/>
              </a:spcBef>
              <a:spcAft>
                <a:spcPts val="0"/>
              </a:spcAft>
              <a:buSzPts val="700"/>
              <a:buChar char="●"/>
              <a:defRPr sz="700"/>
            </a:lvl4pPr>
            <a:lvl5pPr indent="-273050" lvl="4" marL="2286000">
              <a:lnSpc>
                <a:spcPct val="110000"/>
              </a:lnSpc>
              <a:spcBef>
                <a:spcPts val="500"/>
              </a:spcBef>
              <a:spcAft>
                <a:spcPts val="0"/>
              </a:spcAft>
              <a:buSzPts val="700"/>
              <a:buChar char="○"/>
              <a:defRPr sz="700"/>
            </a:lvl5pPr>
            <a:lvl6pPr indent="-273050" lvl="5" marL="2743200">
              <a:lnSpc>
                <a:spcPct val="110000"/>
              </a:lnSpc>
              <a:spcBef>
                <a:spcPts val="500"/>
              </a:spcBef>
              <a:spcAft>
                <a:spcPts val="0"/>
              </a:spcAft>
              <a:buSzPts val="700"/>
              <a:buChar char="■"/>
              <a:defRPr sz="700"/>
            </a:lvl6pPr>
            <a:lvl7pPr indent="-273050" lvl="6" marL="3200400">
              <a:lnSpc>
                <a:spcPct val="110000"/>
              </a:lnSpc>
              <a:spcBef>
                <a:spcPts val="500"/>
              </a:spcBef>
              <a:spcAft>
                <a:spcPts val="0"/>
              </a:spcAft>
              <a:buSzPts val="700"/>
              <a:buChar char="●"/>
              <a:defRPr sz="700"/>
            </a:lvl7pPr>
            <a:lvl8pPr indent="-273050" lvl="7" marL="3657600">
              <a:lnSpc>
                <a:spcPct val="110000"/>
              </a:lnSpc>
              <a:spcBef>
                <a:spcPts val="500"/>
              </a:spcBef>
              <a:spcAft>
                <a:spcPts val="0"/>
              </a:spcAft>
              <a:buSzPts val="700"/>
              <a:buChar char="○"/>
              <a:defRPr sz="700"/>
            </a:lvl8pPr>
            <a:lvl9pPr indent="-273050" lvl="8" marL="4114800">
              <a:lnSpc>
                <a:spcPct val="110000"/>
              </a:lnSpc>
              <a:spcBef>
                <a:spcPts val="500"/>
              </a:spcBef>
              <a:spcAft>
                <a:spcPts val="500"/>
              </a:spcAft>
              <a:buSzPts val="700"/>
              <a:buChar char="■"/>
              <a:defRPr sz="700"/>
            </a:lvl9pPr>
          </a:lstStyle>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phone showcase)">
  <p:cSld name="TITLE_AND_BODY_1_3">
    <p:spTree>
      <p:nvGrpSpPr>
        <p:cNvPr id="1517" name="Shape 1517"/>
        <p:cNvGrpSpPr/>
        <p:nvPr/>
      </p:nvGrpSpPr>
      <p:grpSpPr>
        <a:xfrm>
          <a:off x="0" y="0"/>
          <a:ext cx="0" cy="0"/>
          <a:chOff x="0" y="0"/>
          <a:chExt cx="0" cy="0"/>
        </a:xfrm>
      </p:grpSpPr>
      <p:sp>
        <p:nvSpPr>
          <p:cNvPr id="1518" name="Google Shape;1518;p242"/>
          <p:cNvSpPr/>
          <p:nvPr/>
        </p:nvSpPr>
        <p:spPr>
          <a:xfrm>
            <a:off x="6556975" y="7850"/>
            <a:ext cx="25836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19" name="Google Shape;1519;p242"/>
          <p:cNvPicPr preferRelativeResize="0"/>
          <p:nvPr/>
        </p:nvPicPr>
        <p:blipFill rotWithShape="1">
          <a:blip r:embed="rId2">
            <a:alphaModFix/>
          </a:blip>
          <a:srcRect b="0" l="0" r="0" t="0"/>
          <a:stretch/>
        </p:blipFill>
        <p:spPr>
          <a:xfrm>
            <a:off x="3965" y="0"/>
            <a:ext cx="9136072" cy="5143501"/>
          </a:xfrm>
          <a:prstGeom prst="rect">
            <a:avLst/>
          </a:prstGeom>
          <a:noFill/>
          <a:ln>
            <a:noFill/>
          </a:ln>
        </p:spPr>
      </p:pic>
      <p:sp>
        <p:nvSpPr>
          <p:cNvPr id="1520" name="Google Shape;1520;p242"/>
          <p:cNvSpPr txBox="1"/>
          <p:nvPr/>
        </p:nvSpPr>
        <p:spPr>
          <a:xfrm>
            <a:off x="106136" y="4677550"/>
            <a:ext cx="2315700" cy="393600"/>
          </a:xfrm>
          <a:prstGeom prst="rect">
            <a:avLst/>
          </a:prstGeom>
          <a:noFill/>
          <a:ln>
            <a:noFill/>
          </a:ln>
        </p:spPr>
        <p:txBody>
          <a:bodyPr anchorCtr="0" anchor="ctr" bIns="68575" lIns="68575" spcFirstLastPara="1" rIns="68575" wrap="square" tIns="68575">
            <a:noAutofit/>
          </a:bodyPr>
          <a:lstStyle/>
          <a:p>
            <a:pPr indent="0" lvl="0" marL="0" rtl="0" algn="ctr">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sp>
        <p:nvSpPr>
          <p:cNvPr id="1521" name="Google Shape;1521;p242"/>
          <p:cNvSpPr txBox="1"/>
          <p:nvPr>
            <p:ph type="title"/>
          </p:nvPr>
        </p:nvSpPr>
        <p:spPr>
          <a:xfrm>
            <a:off x="311700" y="292625"/>
            <a:ext cx="564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22" name="Google Shape;1522;p242"/>
          <p:cNvSpPr txBox="1"/>
          <p:nvPr>
            <p:ph idx="1" type="body"/>
          </p:nvPr>
        </p:nvSpPr>
        <p:spPr>
          <a:xfrm>
            <a:off x="311700" y="1000075"/>
            <a:ext cx="49260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523" name="Google Shape;1523;p242"/>
          <p:cNvPicPr preferRelativeResize="0"/>
          <p:nvPr/>
        </p:nvPicPr>
        <p:blipFill rotWithShape="1">
          <a:blip r:embed="rId3">
            <a:alphaModFix/>
          </a:blip>
          <a:srcRect b="0" l="0" r="0" t="0"/>
          <a:stretch/>
        </p:blipFill>
        <p:spPr>
          <a:xfrm>
            <a:off x="8124627" y="4816873"/>
            <a:ext cx="727852" cy="97400"/>
          </a:xfrm>
          <a:prstGeom prst="rect">
            <a:avLst/>
          </a:prstGeom>
          <a:noFill/>
          <a:ln>
            <a:noFill/>
          </a:ln>
        </p:spPr>
      </p:pic>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callout 1">
  <p:cSld name="CUSTOM_2_1">
    <p:spTree>
      <p:nvGrpSpPr>
        <p:cNvPr id="1524" name="Shape 1524"/>
        <p:cNvGrpSpPr/>
        <p:nvPr/>
      </p:nvGrpSpPr>
      <p:grpSpPr>
        <a:xfrm>
          <a:off x="0" y="0"/>
          <a:ext cx="0" cy="0"/>
          <a:chOff x="0" y="0"/>
          <a:chExt cx="0" cy="0"/>
        </a:xfrm>
      </p:grpSpPr>
      <p:pic>
        <p:nvPicPr>
          <p:cNvPr id="1525" name="Google Shape;1525;p243"/>
          <p:cNvPicPr preferRelativeResize="0"/>
          <p:nvPr/>
        </p:nvPicPr>
        <p:blipFill>
          <a:blip r:embed="rId2">
            <a:alphaModFix/>
          </a:blip>
          <a:stretch>
            <a:fillRect/>
          </a:stretch>
        </p:blipFill>
        <p:spPr>
          <a:xfrm>
            <a:off x="0" y="-4466"/>
            <a:ext cx="9144003" cy="5147966"/>
          </a:xfrm>
          <a:prstGeom prst="rect">
            <a:avLst/>
          </a:prstGeom>
          <a:noFill/>
          <a:ln>
            <a:noFill/>
          </a:ln>
        </p:spPr>
      </p:pic>
      <p:sp>
        <p:nvSpPr>
          <p:cNvPr id="1526" name="Google Shape;1526;p243"/>
          <p:cNvSpPr txBox="1"/>
          <p:nvPr>
            <p:ph type="title"/>
          </p:nvPr>
        </p:nvSpPr>
        <p:spPr>
          <a:xfrm>
            <a:off x="311700" y="502575"/>
            <a:ext cx="4604100" cy="21201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527" name="Google Shape;1527;p243"/>
          <p:cNvSpPr txBox="1"/>
          <p:nvPr>
            <p:ph idx="1" type="subTitle"/>
          </p:nvPr>
        </p:nvSpPr>
        <p:spPr>
          <a:xfrm>
            <a:off x="311800" y="3329550"/>
            <a:ext cx="4604100" cy="1444800"/>
          </a:xfrm>
          <a:prstGeom prst="rect">
            <a:avLst/>
          </a:prstGeom>
        </p:spPr>
        <p:txBody>
          <a:bodyPr anchorCtr="0" anchor="t" bIns="91425" lIns="91425" spcFirstLastPara="1" rIns="91425" wrap="square" tIns="91425">
            <a:noAutofit/>
          </a:bodyPr>
          <a:lstStyle>
            <a:lvl1pPr lvl="0">
              <a:spcBef>
                <a:spcPts val="0"/>
              </a:spcBef>
              <a:spcAft>
                <a:spcPts val="0"/>
              </a:spcAft>
              <a:buClr>
                <a:srgbClr val="FFFFFF"/>
              </a:buClr>
              <a:buSzPts val="1800"/>
              <a:buNone/>
              <a:defRPr>
                <a:solidFill>
                  <a:srgbClr val="FFFFFF"/>
                </a:solidFill>
              </a:defRPr>
            </a:lvl1pPr>
            <a:lvl2pPr lvl="1">
              <a:spcBef>
                <a:spcPts val="500"/>
              </a:spcBef>
              <a:spcAft>
                <a:spcPts val="0"/>
              </a:spcAft>
              <a:buClr>
                <a:srgbClr val="FFFFFF"/>
              </a:buClr>
              <a:buSzPts val="1400"/>
              <a:buNone/>
              <a:defRPr>
                <a:solidFill>
                  <a:srgbClr val="FFFFFF"/>
                </a:solidFill>
              </a:defRPr>
            </a:lvl2pPr>
            <a:lvl3pPr lvl="2">
              <a:spcBef>
                <a:spcPts val="500"/>
              </a:spcBef>
              <a:spcAft>
                <a:spcPts val="0"/>
              </a:spcAft>
              <a:buClr>
                <a:srgbClr val="FFFFFF"/>
              </a:buClr>
              <a:buSzPts val="1400"/>
              <a:buNone/>
              <a:defRPr>
                <a:solidFill>
                  <a:srgbClr val="FFFFFF"/>
                </a:solidFill>
              </a:defRPr>
            </a:lvl3pPr>
            <a:lvl4pPr lvl="3">
              <a:spcBef>
                <a:spcPts val="500"/>
              </a:spcBef>
              <a:spcAft>
                <a:spcPts val="0"/>
              </a:spcAft>
              <a:buClr>
                <a:srgbClr val="FFFFFF"/>
              </a:buClr>
              <a:buSzPts val="1400"/>
              <a:buNone/>
              <a:defRPr>
                <a:solidFill>
                  <a:srgbClr val="FFFFFF"/>
                </a:solidFill>
              </a:defRPr>
            </a:lvl4pPr>
            <a:lvl5pPr lvl="4">
              <a:spcBef>
                <a:spcPts val="500"/>
              </a:spcBef>
              <a:spcAft>
                <a:spcPts val="0"/>
              </a:spcAft>
              <a:buClr>
                <a:srgbClr val="FFFFFF"/>
              </a:buClr>
              <a:buSzPts val="1400"/>
              <a:buNone/>
              <a:defRPr>
                <a:solidFill>
                  <a:srgbClr val="FFFFFF"/>
                </a:solidFill>
              </a:defRPr>
            </a:lvl5pPr>
            <a:lvl6pPr lvl="5">
              <a:spcBef>
                <a:spcPts val="500"/>
              </a:spcBef>
              <a:spcAft>
                <a:spcPts val="0"/>
              </a:spcAft>
              <a:buClr>
                <a:srgbClr val="FFFFFF"/>
              </a:buClr>
              <a:buSzPts val="1400"/>
              <a:buNone/>
              <a:defRPr>
                <a:solidFill>
                  <a:srgbClr val="FFFFFF"/>
                </a:solidFill>
              </a:defRPr>
            </a:lvl6pPr>
            <a:lvl7pPr lvl="6">
              <a:spcBef>
                <a:spcPts val="500"/>
              </a:spcBef>
              <a:spcAft>
                <a:spcPts val="0"/>
              </a:spcAft>
              <a:buClr>
                <a:srgbClr val="FFFFFF"/>
              </a:buClr>
              <a:buSzPts val="1400"/>
              <a:buNone/>
              <a:defRPr>
                <a:solidFill>
                  <a:srgbClr val="FFFFFF"/>
                </a:solidFill>
              </a:defRPr>
            </a:lvl7pPr>
            <a:lvl8pPr lvl="7">
              <a:spcBef>
                <a:spcPts val="500"/>
              </a:spcBef>
              <a:spcAft>
                <a:spcPts val="0"/>
              </a:spcAft>
              <a:buClr>
                <a:srgbClr val="FFFFFF"/>
              </a:buClr>
              <a:buSzPts val="1400"/>
              <a:buNone/>
              <a:defRPr>
                <a:solidFill>
                  <a:srgbClr val="FFFFFF"/>
                </a:solidFill>
              </a:defRPr>
            </a:lvl8pPr>
            <a:lvl9pPr lvl="8">
              <a:spcBef>
                <a:spcPts val="500"/>
              </a:spcBef>
              <a:spcAft>
                <a:spcPts val="500"/>
              </a:spcAft>
              <a:buClr>
                <a:srgbClr val="FFFFFF"/>
              </a:buClr>
              <a:buSzPts val="1400"/>
              <a:buNone/>
              <a:defRPr>
                <a:solidFill>
                  <a:srgbClr val="FFFFFF"/>
                </a:solidFill>
              </a:defRPr>
            </a:lvl9pPr>
          </a:lstStyle>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callout 2">
  <p:cSld name="CUSTOM_3">
    <p:spTree>
      <p:nvGrpSpPr>
        <p:cNvPr id="1528" name="Shape 1528"/>
        <p:cNvGrpSpPr/>
        <p:nvPr/>
      </p:nvGrpSpPr>
      <p:grpSpPr>
        <a:xfrm>
          <a:off x="0" y="0"/>
          <a:ext cx="0" cy="0"/>
          <a:chOff x="0" y="0"/>
          <a:chExt cx="0" cy="0"/>
        </a:xfrm>
      </p:grpSpPr>
      <p:pic>
        <p:nvPicPr>
          <p:cNvPr id="1529" name="Google Shape;1529;p244"/>
          <p:cNvPicPr preferRelativeResize="0"/>
          <p:nvPr/>
        </p:nvPicPr>
        <p:blipFill>
          <a:blip r:embed="rId2">
            <a:alphaModFix/>
          </a:blip>
          <a:stretch>
            <a:fillRect/>
          </a:stretch>
        </p:blipFill>
        <p:spPr>
          <a:xfrm>
            <a:off x="-419100" y="-240425"/>
            <a:ext cx="9563100" cy="5383925"/>
          </a:xfrm>
          <a:prstGeom prst="rect">
            <a:avLst/>
          </a:prstGeom>
          <a:noFill/>
          <a:ln>
            <a:noFill/>
          </a:ln>
        </p:spPr>
      </p:pic>
      <p:sp>
        <p:nvSpPr>
          <p:cNvPr id="1530" name="Google Shape;1530;p244"/>
          <p:cNvSpPr txBox="1"/>
          <p:nvPr>
            <p:ph type="title"/>
          </p:nvPr>
        </p:nvSpPr>
        <p:spPr>
          <a:xfrm>
            <a:off x="311700" y="1161950"/>
            <a:ext cx="4077900" cy="5727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31" name="Google Shape;1531;p244"/>
          <p:cNvSpPr txBox="1"/>
          <p:nvPr>
            <p:ph idx="1" type="subTitle"/>
          </p:nvPr>
        </p:nvSpPr>
        <p:spPr>
          <a:xfrm>
            <a:off x="311700" y="1781750"/>
            <a:ext cx="3541500" cy="588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None/>
              <a:defRPr>
                <a:solidFill>
                  <a:schemeClr val="dk2"/>
                </a:solidFill>
              </a:defRPr>
            </a:lvl1pPr>
            <a:lvl2pPr lvl="1">
              <a:spcBef>
                <a:spcPts val="500"/>
              </a:spcBef>
              <a:spcAft>
                <a:spcPts val="0"/>
              </a:spcAft>
              <a:buClr>
                <a:schemeClr val="dk2"/>
              </a:buClr>
              <a:buSzPts val="1400"/>
              <a:buNone/>
              <a:defRPr>
                <a:solidFill>
                  <a:schemeClr val="dk2"/>
                </a:solidFill>
              </a:defRPr>
            </a:lvl2pPr>
            <a:lvl3pPr lvl="2">
              <a:spcBef>
                <a:spcPts val="500"/>
              </a:spcBef>
              <a:spcAft>
                <a:spcPts val="0"/>
              </a:spcAft>
              <a:buClr>
                <a:schemeClr val="dk2"/>
              </a:buClr>
              <a:buSzPts val="1400"/>
              <a:buNone/>
              <a:defRPr>
                <a:solidFill>
                  <a:schemeClr val="dk2"/>
                </a:solidFill>
              </a:defRPr>
            </a:lvl3pPr>
            <a:lvl4pPr lvl="3">
              <a:spcBef>
                <a:spcPts val="500"/>
              </a:spcBef>
              <a:spcAft>
                <a:spcPts val="0"/>
              </a:spcAft>
              <a:buClr>
                <a:schemeClr val="dk2"/>
              </a:buClr>
              <a:buSzPts val="1400"/>
              <a:buNone/>
              <a:defRPr>
                <a:solidFill>
                  <a:schemeClr val="dk2"/>
                </a:solidFill>
              </a:defRPr>
            </a:lvl4pPr>
            <a:lvl5pPr lvl="4">
              <a:spcBef>
                <a:spcPts val="500"/>
              </a:spcBef>
              <a:spcAft>
                <a:spcPts val="0"/>
              </a:spcAft>
              <a:buClr>
                <a:schemeClr val="dk2"/>
              </a:buClr>
              <a:buSzPts val="1400"/>
              <a:buNone/>
              <a:defRPr>
                <a:solidFill>
                  <a:schemeClr val="dk2"/>
                </a:solidFill>
              </a:defRPr>
            </a:lvl5pPr>
            <a:lvl6pPr lvl="5">
              <a:spcBef>
                <a:spcPts val="500"/>
              </a:spcBef>
              <a:spcAft>
                <a:spcPts val="0"/>
              </a:spcAft>
              <a:buClr>
                <a:schemeClr val="dk2"/>
              </a:buClr>
              <a:buSzPts val="1400"/>
              <a:buNone/>
              <a:defRPr>
                <a:solidFill>
                  <a:schemeClr val="dk2"/>
                </a:solidFill>
              </a:defRPr>
            </a:lvl6pPr>
            <a:lvl7pPr lvl="6">
              <a:spcBef>
                <a:spcPts val="500"/>
              </a:spcBef>
              <a:spcAft>
                <a:spcPts val="0"/>
              </a:spcAft>
              <a:buClr>
                <a:schemeClr val="dk2"/>
              </a:buClr>
              <a:buSzPts val="1400"/>
              <a:buNone/>
              <a:defRPr>
                <a:solidFill>
                  <a:schemeClr val="dk2"/>
                </a:solidFill>
              </a:defRPr>
            </a:lvl7pPr>
            <a:lvl8pPr lvl="7">
              <a:spcBef>
                <a:spcPts val="500"/>
              </a:spcBef>
              <a:spcAft>
                <a:spcPts val="0"/>
              </a:spcAft>
              <a:buClr>
                <a:schemeClr val="dk2"/>
              </a:buClr>
              <a:buSzPts val="1400"/>
              <a:buNone/>
              <a:defRPr>
                <a:solidFill>
                  <a:schemeClr val="dk2"/>
                </a:solidFill>
              </a:defRPr>
            </a:lvl8pPr>
            <a:lvl9pPr lvl="8">
              <a:spcBef>
                <a:spcPts val="500"/>
              </a:spcBef>
              <a:spcAft>
                <a:spcPts val="500"/>
              </a:spcAft>
              <a:buClr>
                <a:schemeClr val="dk2"/>
              </a:buClr>
              <a:buSzPts val="1400"/>
              <a:buNone/>
              <a:defRPr>
                <a:solidFill>
                  <a:schemeClr val="dk2"/>
                </a:solidFill>
              </a:defRPr>
            </a:lvl9pPr>
          </a:lstStyle>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
  <p:cSld name="SECTION_HEADER_2">
    <p:spTree>
      <p:nvGrpSpPr>
        <p:cNvPr id="1532" name="Shape 1532"/>
        <p:cNvGrpSpPr/>
        <p:nvPr/>
      </p:nvGrpSpPr>
      <p:grpSpPr>
        <a:xfrm>
          <a:off x="0" y="0"/>
          <a:ext cx="0" cy="0"/>
          <a:chOff x="0" y="0"/>
          <a:chExt cx="0" cy="0"/>
        </a:xfrm>
      </p:grpSpPr>
      <p:pic>
        <p:nvPicPr>
          <p:cNvPr id="1533" name="Google Shape;1533;p245"/>
          <p:cNvPicPr preferRelativeResize="0"/>
          <p:nvPr/>
        </p:nvPicPr>
        <p:blipFill rotWithShape="1">
          <a:blip r:embed="rId2">
            <a:alphaModFix/>
          </a:blip>
          <a:srcRect b="13131" l="0" r="0" t="2472"/>
          <a:stretch/>
        </p:blipFill>
        <p:spPr>
          <a:xfrm>
            <a:off x="0" y="0"/>
            <a:ext cx="9144003" cy="5143501"/>
          </a:xfrm>
          <a:prstGeom prst="rect">
            <a:avLst/>
          </a:prstGeom>
          <a:noFill/>
          <a:ln>
            <a:noFill/>
          </a:ln>
        </p:spPr>
      </p:pic>
      <p:sp>
        <p:nvSpPr>
          <p:cNvPr id="1534" name="Google Shape;1534;p2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35" name="Google Shape;1535;p245"/>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245"/>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537" name="Google Shape;1537;p245"/>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2">
  <p:cSld name="SECTION_HEADER_1_1_2_1_1_1">
    <p:spTree>
      <p:nvGrpSpPr>
        <p:cNvPr id="1538" name="Shape 1538"/>
        <p:cNvGrpSpPr/>
        <p:nvPr/>
      </p:nvGrpSpPr>
      <p:grpSpPr>
        <a:xfrm>
          <a:off x="0" y="0"/>
          <a:ext cx="0" cy="0"/>
          <a:chOff x="0" y="0"/>
          <a:chExt cx="0" cy="0"/>
        </a:xfrm>
      </p:grpSpPr>
      <p:pic>
        <p:nvPicPr>
          <p:cNvPr id="1539" name="Google Shape;1539;p246"/>
          <p:cNvPicPr preferRelativeResize="0"/>
          <p:nvPr/>
        </p:nvPicPr>
        <p:blipFill rotWithShape="1">
          <a:blip r:embed="rId2">
            <a:alphaModFix/>
          </a:blip>
          <a:srcRect b="49" l="0" r="0" t="39"/>
          <a:stretch/>
        </p:blipFill>
        <p:spPr>
          <a:xfrm flipH="1">
            <a:off x="2" y="0"/>
            <a:ext cx="9144003" cy="5143501"/>
          </a:xfrm>
          <a:prstGeom prst="rect">
            <a:avLst/>
          </a:prstGeom>
          <a:noFill/>
          <a:ln>
            <a:noFill/>
          </a:ln>
        </p:spPr>
      </p:pic>
      <p:sp>
        <p:nvSpPr>
          <p:cNvPr id="1540" name="Google Shape;1540;p2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41" name="Google Shape;1541;p246"/>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246"/>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543" name="Google Shape;1543;p246"/>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3">
  <p:cSld name="SECTION_HEADER_1_1_1_1_1_1_1_1">
    <p:spTree>
      <p:nvGrpSpPr>
        <p:cNvPr id="1544" name="Shape 1544"/>
        <p:cNvGrpSpPr/>
        <p:nvPr/>
      </p:nvGrpSpPr>
      <p:grpSpPr>
        <a:xfrm>
          <a:off x="0" y="0"/>
          <a:ext cx="0" cy="0"/>
          <a:chOff x="0" y="0"/>
          <a:chExt cx="0" cy="0"/>
        </a:xfrm>
      </p:grpSpPr>
      <p:pic>
        <p:nvPicPr>
          <p:cNvPr id="1545" name="Google Shape;1545;p247"/>
          <p:cNvPicPr preferRelativeResize="0"/>
          <p:nvPr/>
        </p:nvPicPr>
        <p:blipFill rotWithShape="1">
          <a:blip r:embed="rId2">
            <a:alphaModFix/>
          </a:blip>
          <a:srcRect b="79" l="0" r="0" t="89"/>
          <a:stretch/>
        </p:blipFill>
        <p:spPr>
          <a:xfrm flipH="1">
            <a:off x="0" y="0"/>
            <a:ext cx="9144003" cy="5143502"/>
          </a:xfrm>
          <a:prstGeom prst="rect">
            <a:avLst/>
          </a:prstGeom>
          <a:noFill/>
          <a:ln>
            <a:noFill/>
          </a:ln>
        </p:spPr>
      </p:pic>
      <p:sp>
        <p:nvSpPr>
          <p:cNvPr id="1546" name="Google Shape;1546;p2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47" name="Google Shape;1547;p247"/>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247"/>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549" name="Google Shape;1549;p247"/>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4">
  <p:cSld name="SECTION_HEADER_1_1_1_1_2_1_1">
    <p:spTree>
      <p:nvGrpSpPr>
        <p:cNvPr id="1550" name="Shape 1550"/>
        <p:cNvGrpSpPr/>
        <p:nvPr/>
      </p:nvGrpSpPr>
      <p:grpSpPr>
        <a:xfrm>
          <a:off x="0" y="0"/>
          <a:ext cx="0" cy="0"/>
          <a:chOff x="0" y="0"/>
          <a:chExt cx="0" cy="0"/>
        </a:xfrm>
      </p:grpSpPr>
      <p:pic>
        <p:nvPicPr>
          <p:cNvPr id="1551" name="Google Shape;1551;p248"/>
          <p:cNvPicPr preferRelativeResize="0"/>
          <p:nvPr/>
        </p:nvPicPr>
        <p:blipFill rotWithShape="1">
          <a:blip r:embed="rId2">
            <a:alphaModFix/>
          </a:blip>
          <a:srcRect b="49" l="0" r="0" t="39"/>
          <a:stretch/>
        </p:blipFill>
        <p:spPr>
          <a:xfrm flipH="1">
            <a:off x="0" y="0"/>
            <a:ext cx="9144003" cy="5143501"/>
          </a:xfrm>
          <a:prstGeom prst="rect">
            <a:avLst/>
          </a:prstGeom>
          <a:noFill/>
          <a:ln>
            <a:noFill/>
          </a:ln>
        </p:spPr>
      </p:pic>
      <p:sp>
        <p:nvSpPr>
          <p:cNvPr id="1552" name="Google Shape;1552;p2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53" name="Google Shape;1553;p248"/>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248"/>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555" name="Google Shape;1555;p248"/>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5">
  <p:cSld name="SECTION_HEADER_1_2">
    <p:spTree>
      <p:nvGrpSpPr>
        <p:cNvPr id="1556" name="Shape 1556"/>
        <p:cNvGrpSpPr/>
        <p:nvPr/>
      </p:nvGrpSpPr>
      <p:grpSpPr>
        <a:xfrm>
          <a:off x="0" y="0"/>
          <a:ext cx="0" cy="0"/>
          <a:chOff x="0" y="0"/>
          <a:chExt cx="0" cy="0"/>
        </a:xfrm>
      </p:grpSpPr>
      <p:pic>
        <p:nvPicPr>
          <p:cNvPr id="1557" name="Google Shape;1557;p249"/>
          <p:cNvPicPr preferRelativeResize="0"/>
          <p:nvPr/>
        </p:nvPicPr>
        <p:blipFill rotWithShape="1">
          <a:blip r:embed="rId2">
            <a:alphaModFix/>
          </a:blip>
          <a:srcRect b="0" l="823" r="0" t="16296"/>
          <a:stretch/>
        </p:blipFill>
        <p:spPr>
          <a:xfrm flipH="1">
            <a:off x="0" y="0"/>
            <a:ext cx="9144003" cy="5143501"/>
          </a:xfrm>
          <a:prstGeom prst="rect">
            <a:avLst/>
          </a:prstGeom>
          <a:noFill/>
          <a:ln>
            <a:noFill/>
          </a:ln>
        </p:spPr>
      </p:pic>
      <p:sp>
        <p:nvSpPr>
          <p:cNvPr id="1558" name="Google Shape;1558;p2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59" name="Google Shape;1559;p249"/>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249"/>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561" name="Google Shape;1561;p249"/>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6">
  <p:cSld name="SECTION_HEADER_1_1_1_2_1_1_1">
    <p:spTree>
      <p:nvGrpSpPr>
        <p:cNvPr id="1562" name="Shape 1562"/>
        <p:cNvGrpSpPr/>
        <p:nvPr/>
      </p:nvGrpSpPr>
      <p:grpSpPr>
        <a:xfrm>
          <a:off x="0" y="0"/>
          <a:ext cx="0" cy="0"/>
          <a:chOff x="0" y="0"/>
          <a:chExt cx="0" cy="0"/>
        </a:xfrm>
      </p:grpSpPr>
      <p:pic>
        <p:nvPicPr>
          <p:cNvPr id="1563" name="Google Shape;1563;p250"/>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1564" name="Google Shape;1564;p2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65" name="Google Shape;1565;p250"/>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6" name="Google Shape;1566;p250"/>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567" name="Google Shape;1567;p250"/>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7">
  <p:cSld name="SECTION_HEADER_1_1_1_1_2_2">
    <p:spTree>
      <p:nvGrpSpPr>
        <p:cNvPr id="1568" name="Shape 1568"/>
        <p:cNvGrpSpPr/>
        <p:nvPr/>
      </p:nvGrpSpPr>
      <p:grpSpPr>
        <a:xfrm>
          <a:off x="0" y="0"/>
          <a:ext cx="0" cy="0"/>
          <a:chOff x="0" y="0"/>
          <a:chExt cx="0" cy="0"/>
        </a:xfrm>
      </p:grpSpPr>
      <p:pic>
        <p:nvPicPr>
          <p:cNvPr id="1569" name="Google Shape;1569;p251"/>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1570" name="Google Shape;1570;p2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71" name="Google Shape;1571;p251"/>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2" name="Google Shape;1572;p251"/>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573" name="Google Shape;1573;p251"/>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8">
  <p:cSld name="SECTION_HEADER_1_1_2">
    <p:spTree>
      <p:nvGrpSpPr>
        <p:cNvPr id="1574" name="Shape 1574"/>
        <p:cNvGrpSpPr/>
        <p:nvPr/>
      </p:nvGrpSpPr>
      <p:grpSpPr>
        <a:xfrm>
          <a:off x="0" y="0"/>
          <a:ext cx="0" cy="0"/>
          <a:chOff x="0" y="0"/>
          <a:chExt cx="0" cy="0"/>
        </a:xfrm>
      </p:grpSpPr>
      <p:pic>
        <p:nvPicPr>
          <p:cNvPr id="1575" name="Google Shape;1575;p252"/>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1576" name="Google Shape;1576;p2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77" name="Google Shape;1577;p252"/>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252"/>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579" name="Google Shape;1579;p252"/>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9">
  <p:cSld name="SECTION_HEADER_1_1_1_2_1_1">
    <p:spTree>
      <p:nvGrpSpPr>
        <p:cNvPr id="1580" name="Shape 1580"/>
        <p:cNvGrpSpPr/>
        <p:nvPr/>
      </p:nvGrpSpPr>
      <p:grpSpPr>
        <a:xfrm>
          <a:off x="0" y="0"/>
          <a:ext cx="0" cy="0"/>
          <a:chOff x="0" y="0"/>
          <a:chExt cx="0" cy="0"/>
        </a:xfrm>
      </p:grpSpPr>
      <p:pic>
        <p:nvPicPr>
          <p:cNvPr id="1581" name="Google Shape;1581;p253"/>
          <p:cNvPicPr preferRelativeResize="0"/>
          <p:nvPr/>
        </p:nvPicPr>
        <p:blipFill rotWithShape="1">
          <a:blip r:embed="rId2">
            <a:alphaModFix/>
          </a:blip>
          <a:srcRect b="49" l="0" r="0" t="39"/>
          <a:stretch/>
        </p:blipFill>
        <p:spPr>
          <a:xfrm flipH="1">
            <a:off x="0" y="0"/>
            <a:ext cx="9144003" cy="5143501"/>
          </a:xfrm>
          <a:prstGeom prst="rect">
            <a:avLst/>
          </a:prstGeom>
          <a:noFill/>
          <a:ln>
            <a:noFill/>
          </a:ln>
        </p:spPr>
      </p:pic>
      <p:sp>
        <p:nvSpPr>
          <p:cNvPr id="1582" name="Google Shape;1582;p2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83" name="Google Shape;1583;p253"/>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253"/>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585" name="Google Shape;1585;p253"/>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p:cSld name="SECTION_HEADER_1_1_2_1">
    <p:spTree>
      <p:nvGrpSpPr>
        <p:cNvPr id="1586" name="Shape 1586"/>
        <p:cNvGrpSpPr/>
        <p:nvPr/>
      </p:nvGrpSpPr>
      <p:grpSpPr>
        <a:xfrm>
          <a:off x="0" y="0"/>
          <a:ext cx="0" cy="0"/>
          <a:chOff x="0" y="0"/>
          <a:chExt cx="0" cy="0"/>
        </a:xfrm>
      </p:grpSpPr>
      <p:pic>
        <p:nvPicPr>
          <p:cNvPr id="1587" name="Google Shape;1587;p254"/>
          <p:cNvPicPr preferRelativeResize="0"/>
          <p:nvPr/>
        </p:nvPicPr>
        <p:blipFill rotWithShape="1">
          <a:blip r:embed="rId2">
            <a:alphaModFix/>
          </a:blip>
          <a:srcRect b="4536" l="0" r="9008" t="4545"/>
          <a:stretch/>
        </p:blipFill>
        <p:spPr>
          <a:xfrm>
            <a:off x="2" y="0"/>
            <a:ext cx="9144003" cy="5143501"/>
          </a:xfrm>
          <a:prstGeom prst="rect">
            <a:avLst/>
          </a:prstGeom>
          <a:noFill/>
          <a:ln>
            <a:noFill/>
          </a:ln>
        </p:spPr>
      </p:pic>
      <p:sp>
        <p:nvSpPr>
          <p:cNvPr id="1588" name="Google Shape;1588;p2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89" name="Google Shape;1589;p254"/>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254"/>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591" name="Google Shape;1591;p254"/>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1">
  <p:cSld name="TITLE_1_1_1_1_1_1">
    <p:spTree>
      <p:nvGrpSpPr>
        <p:cNvPr id="1592" name="Shape 1592"/>
        <p:cNvGrpSpPr/>
        <p:nvPr/>
      </p:nvGrpSpPr>
      <p:grpSpPr>
        <a:xfrm>
          <a:off x="0" y="0"/>
          <a:ext cx="0" cy="0"/>
          <a:chOff x="0" y="0"/>
          <a:chExt cx="0" cy="0"/>
        </a:xfrm>
      </p:grpSpPr>
      <p:sp>
        <p:nvSpPr>
          <p:cNvPr id="1593" name="Google Shape;1593;p255"/>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255"/>
          <p:cNvSpPr txBox="1"/>
          <p:nvPr>
            <p:ph idx="1" type="subTitle"/>
          </p:nvPr>
        </p:nvSpPr>
        <p:spPr>
          <a:xfrm>
            <a:off x="377975" y="3183500"/>
            <a:ext cx="7049400" cy="7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rgbClr val="FFFFFF"/>
              </a:buClr>
              <a:buSzPts val="2400"/>
              <a:buNone/>
              <a:defRPr b="1" sz="2400">
                <a:solidFill>
                  <a:srgbClr val="FFFFFF"/>
                </a:solidFill>
              </a:defRPr>
            </a:lvl1pPr>
            <a:lvl2pPr lvl="1">
              <a:lnSpc>
                <a:spcPct val="100000"/>
              </a:lnSpc>
              <a:spcBef>
                <a:spcPts val="0"/>
              </a:spcBef>
              <a:spcAft>
                <a:spcPts val="0"/>
              </a:spcAft>
              <a:buClr>
                <a:srgbClr val="FFFFFF"/>
              </a:buClr>
              <a:buSzPts val="2000"/>
              <a:buNone/>
              <a:defRPr sz="2000">
                <a:solidFill>
                  <a:srgbClr val="FFFFFF"/>
                </a:solidFill>
              </a:defRPr>
            </a:lvl2pPr>
            <a:lvl3pPr lvl="2">
              <a:lnSpc>
                <a:spcPct val="100000"/>
              </a:lnSpc>
              <a:spcBef>
                <a:spcPts val="0"/>
              </a:spcBef>
              <a:spcAft>
                <a:spcPts val="0"/>
              </a:spcAft>
              <a:buClr>
                <a:srgbClr val="FFFFFF"/>
              </a:buClr>
              <a:buSzPts val="2000"/>
              <a:buNone/>
              <a:defRPr sz="2000">
                <a:solidFill>
                  <a:srgbClr val="FFFFFF"/>
                </a:solidFill>
              </a:defRPr>
            </a:lvl3pPr>
            <a:lvl4pPr lvl="3">
              <a:lnSpc>
                <a:spcPct val="100000"/>
              </a:lnSpc>
              <a:spcBef>
                <a:spcPts val="0"/>
              </a:spcBef>
              <a:spcAft>
                <a:spcPts val="0"/>
              </a:spcAft>
              <a:buClr>
                <a:srgbClr val="FFFFFF"/>
              </a:buClr>
              <a:buSzPts val="2000"/>
              <a:buNone/>
              <a:defRPr sz="2000">
                <a:solidFill>
                  <a:srgbClr val="FFFFFF"/>
                </a:solidFill>
              </a:defRPr>
            </a:lvl4pPr>
            <a:lvl5pPr lvl="4">
              <a:lnSpc>
                <a:spcPct val="100000"/>
              </a:lnSpc>
              <a:spcBef>
                <a:spcPts val="0"/>
              </a:spcBef>
              <a:spcAft>
                <a:spcPts val="0"/>
              </a:spcAft>
              <a:buClr>
                <a:srgbClr val="FFFFFF"/>
              </a:buClr>
              <a:buSzPts val="2000"/>
              <a:buNone/>
              <a:defRPr sz="2000">
                <a:solidFill>
                  <a:srgbClr val="FFFFFF"/>
                </a:solidFill>
              </a:defRPr>
            </a:lvl5pPr>
            <a:lvl6pPr lvl="5">
              <a:lnSpc>
                <a:spcPct val="100000"/>
              </a:lnSpc>
              <a:spcBef>
                <a:spcPts val="0"/>
              </a:spcBef>
              <a:spcAft>
                <a:spcPts val="0"/>
              </a:spcAft>
              <a:buClr>
                <a:srgbClr val="FFFFFF"/>
              </a:buClr>
              <a:buSzPts val="2000"/>
              <a:buNone/>
              <a:defRPr sz="2000">
                <a:solidFill>
                  <a:srgbClr val="FFFFFF"/>
                </a:solidFill>
              </a:defRPr>
            </a:lvl6pPr>
            <a:lvl7pPr lvl="6">
              <a:lnSpc>
                <a:spcPct val="100000"/>
              </a:lnSpc>
              <a:spcBef>
                <a:spcPts val="0"/>
              </a:spcBef>
              <a:spcAft>
                <a:spcPts val="0"/>
              </a:spcAft>
              <a:buClr>
                <a:srgbClr val="FFFFFF"/>
              </a:buClr>
              <a:buSzPts val="2000"/>
              <a:buNone/>
              <a:defRPr sz="2000">
                <a:solidFill>
                  <a:srgbClr val="FFFFFF"/>
                </a:solidFill>
              </a:defRPr>
            </a:lvl7pPr>
            <a:lvl8pPr lvl="7">
              <a:lnSpc>
                <a:spcPct val="100000"/>
              </a:lnSpc>
              <a:spcBef>
                <a:spcPts val="0"/>
              </a:spcBef>
              <a:spcAft>
                <a:spcPts val="0"/>
              </a:spcAft>
              <a:buClr>
                <a:srgbClr val="FFFFFF"/>
              </a:buClr>
              <a:buSzPts val="2000"/>
              <a:buNone/>
              <a:defRPr sz="2000">
                <a:solidFill>
                  <a:srgbClr val="FFFFFF"/>
                </a:solidFill>
              </a:defRPr>
            </a:lvl8pPr>
            <a:lvl9pPr lvl="8">
              <a:lnSpc>
                <a:spcPct val="100000"/>
              </a:lnSpc>
              <a:spcBef>
                <a:spcPts val="0"/>
              </a:spcBef>
              <a:spcAft>
                <a:spcPts val="0"/>
              </a:spcAft>
              <a:buClr>
                <a:srgbClr val="FFFFFF"/>
              </a:buClr>
              <a:buSzPts val="2000"/>
              <a:buNone/>
              <a:defRPr sz="2000">
                <a:solidFill>
                  <a:srgbClr val="FFFFFF"/>
                </a:solidFill>
              </a:defRPr>
            </a:lvl9pPr>
          </a:lstStyle>
          <a:p/>
        </p:txBody>
      </p:sp>
      <p:sp>
        <p:nvSpPr>
          <p:cNvPr id="1595" name="Google Shape;1595;p255"/>
          <p:cNvSpPr txBox="1"/>
          <p:nvPr>
            <p:ph idx="2" type="subTitle"/>
          </p:nvPr>
        </p:nvSpPr>
        <p:spPr>
          <a:xfrm>
            <a:off x="377975" y="3962400"/>
            <a:ext cx="6447000" cy="785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400"/>
              <a:buNone/>
              <a:defRPr b="1" sz="1400">
                <a:solidFill>
                  <a:schemeClr val="lt2"/>
                </a:solidFill>
              </a:defRPr>
            </a:lvl1pPr>
            <a:lvl2pPr lvl="1">
              <a:spcBef>
                <a:spcPts val="500"/>
              </a:spcBef>
              <a:spcAft>
                <a:spcPts val="0"/>
              </a:spcAft>
              <a:buClr>
                <a:schemeClr val="lt2"/>
              </a:buClr>
              <a:buSzPts val="1400"/>
              <a:buNone/>
              <a:defRPr b="1">
                <a:solidFill>
                  <a:schemeClr val="lt2"/>
                </a:solidFill>
              </a:defRPr>
            </a:lvl2pPr>
            <a:lvl3pPr lvl="2">
              <a:spcBef>
                <a:spcPts val="500"/>
              </a:spcBef>
              <a:spcAft>
                <a:spcPts val="0"/>
              </a:spcAft>
              <a:buClr>
                <a:schemeClr val="lt2"/>
              </a:buClr>
              <a:buSzPts val="1400"/>
              <a:buNone/>
              <a:defRPr b="1">
                <a:solidFill>
                  <a:schemeClr val="lt2"/>
                </a:solidFill>
              </a:defRPr>
            </a:lvl3pPr>
            <a:lvl4pPr lvl="3">
              <a:spcBef>
                <a:spcPts val="500"/>
              </a:spcBef>
              <a:spcAft>
                <a:spcPts val="0"/>
              </a:spcAft>
              <a:buClr>
                <a:schemeClr val="lt2"/>
              </a:buClr>
              <a:buSzPts val="1400"/>
              <a:buNone/>
              <a:defRPr b="1">
                <a:solidFill>
                  <a:schemeClr val="lt2"/>
                </a:solidFill>
              </a:defRPr>
            </a:lvl4pPr>
            <a:lvl5pPr lvl="4">
              <a:spcBef>
                <a:spcPts val="500"/>
              </a:spcBef>
              <a:spcAft>
                <a:spcPts val="0"/>
              </a:spcAft>
              <a:buClr>
                <a:schemeClr val="lt2"/>
              </a:buClr>
              <a:buSzPts val="1400"/>
              <a:buNone/>
              <a:defRPr b="1">
                <a:solidFill>
                  <a:schemeClr val="lt2"/>
                </a:solidFill>
              </a:defRPr>
            </a:lvl5pPr>
            <a:lvl6pPr lvl="5">
              <a:spcBef>
                <a:spcPts val="500"/>
              </a:spcBef>
              <a:spcAft>
                <a:spcPts val="0"/>
              </a:spcAft>
              <a:buClr>
                <a:schemeClr val="lt2"/>
              </a:buClr>
              <a:buSzPts val="1400"/>
              <a:buNone/>
              <a:defRPr b="1">
                <a:solidFill>
                  <a:schemeClr val="lt2"/>
                </a:solidFill>
              </a:defRPr>
            </a:lvl6pPr>
            <a:lvl7pPr lvl="6">
              <a:spcBef>
                <a:spcPts val="500"/>
              </a:spcBef>
              <a:spcAft>
                <a:spcPts val="0"/>
              </a:spcAft>
              <a:buClr>
                <a:schemeClr val="lt2"/>
              </a:buClr>
              <a:buSzPts val="1400"/>
              <a:buNone/>
              <a:defRPr b="1">
                <a:solidFill>
                  <a:schemeClr val="lt2"/>
                </a:solidFill>
              </a:defRPr>
            </a:lvl7pPr>
            <a:lvl8pPr lvl="7">
              <a:spcBef>
                <a:spcPts val="500"/>
              </a:spcBef>
              <a:spcAft>
                <a:spcPts val="0"/>
              </a:spcAft>
              <a:buClr>
                <a:schemeClr val="lt2"/>
              </a:buClr>
              <a:buSzPts val="1400"/>
              <a:buNone/>
              <a:defRPr b="1">
                <a:solidFill>
                  <a:schemeClr val="lt2"/>
                </a:solidFill>
              </a:defRPr>
            </a:lvl8pPr>
            <a:lvl9pPr lvl="8">
              <a:spcBef>
                <a:spcPts val="500"/>
              </a:spcBef>
              <a:spcAft>
                <a:spcPts val="500"/>
              </a:spcAft>
              <a:buClr>
                <a:schemeClr val="lt2"/>
              </a:buClr>
              <a:buSzPts val="1400"/>
              <a:buNone/>
              <a:defRPr b="1">
                <a:solidFill>
                  <a:schemeClr val="lt2"/>
                </a:solidFill>
              </a:defRPr>
            </a:lvl9pPr>
          </a:lstStyle>
          <a:p/>
        </p:txBody>
      </p:sp>
      <p:pic>
        <p:nvPicPr>
          <p:cNvPr id="1596" name="Google Shape;1596;p255"/>
          <p:cNvPicPr preferRelativeResize="0"/>
          <p:nvPr/>
        </p:nvPicPr>
        <p:blipFill rotWithShape="1">
          <a:blip r:embed="rId2">
            <a:alphaModFix/>
          </a:blip>
          <a:srcRect b="-36179" l="0" r="0" t="36180"/>
          <a:stretch/>
        </p:blipFill>
        <p:spPr>
          <a:xfrm>
            <a:off x="0" y="0"/>
            <a:ext cx="9144003" cy="5143501"/>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White" type="blank">
  <p:cSld name="BLANK">
    <p:spTree>
      <p:nvGrpSpPr>
        <p:cNvPr id="1597" name="Shape 1597"/>
        <p:cNvGrpSpPr/>
        <p:nvPr/>
      </p:nvGrpSpPr>
      <p:grpSpPr>
        <a:xfrm>
          <a:off x="0" y="0"/>
          <a:ext cx="0" cy="0"/>
          <a:chOff x="0" y="0"/>
          <a:chExt cx="0" cy="0"/>
        </a:xfrm>
      </p:grpSpPr>
      <p:sp>
        <p:nvSpPr>
          <p:cNvPr id="1598" name="Google Shape;1598;p2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Blue">
  <p:cSld name="BLANK_1">
    <p:spTree>
      <p:nvGrpSpPr>
        <p:cNvPr id="1599" name="Shape 1599"/>
        <p:cNvGrpSpPr/>
        <p:nvPr/>
      </p:nvGrpSpPr>
      <p:grpSpPr>
        <a:xfrm>
          <a:off x="0" y="0"/>
          <a:ext cx="0" cy="0"/>
          <a:chOff x="0" y="0"/>
          <a:chExt cx="0" cy="0"/>
        </a:xfrm>
      </p:grpSpPr>
      <p:sp>
        <p:nvSpPr>
          <p:cNvPr id="1600" name="Google Shape;1600;p2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601" name="Google Shape;1601;p257"/>
          <p:cNvSpPr/>
          <p:nvPr/>
        </p:nvSpPr>
        <p:spPr>
          <a:xfrm>
            <a:off x="0" y="0"/>
            <a:ext cx="9144000" cy="5143500"/>
          </a:xfrm>
          <a:prstGeom prst="rect">
            <a:avLst/>
          </a:prstGeom>
          <a:solidFill>
            <a:srgbClr val="213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ffice locations">
  <p:cSld name="BLANK_2">
    <p:spTree>
      <p:nvGrpSpPr>
        <p:cNvPr id="1602" name="Shape 1602"/>
        <p:cNvGrpSpPr/>
        <p:nvPr/>
      </p:nvGrpSpPr>
      <p:grpSpPr>
        <a:xfrm>
          <a:off x="0" y="0"/>
          <a:ext cx="0" cy="0"/>
          <a:chOff x="0" y="0"/>
          <a:chExt cx="0" cy="0"/>
        </a:xfrm>
      </p:grpSpPr>
      <p:sp>
        <p:nvSpPr>
          <p:cNvPr id="1603" name="Google Shape;1603;p258"/>
          <p:cNvSpPr/>
          <p:nvPr/>
        </p:nvSpPr>
        <p:spPr>
          <a:xfrm flipH="1" rot="10800000">
            <a:off x="0" y="-551550"/>
            <a:ext cx="9144000" cy="3428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04" name="Google Shape;1604;p258"/>
          <p:cNvPicPr preferRelativeResize="0"/>
          <p:nvPr/>
        </p:nvPicPr>
        <p:blipFill>
          <a:blip r:embed="rId2">
            <a:alphaModFix/>
          </a:blip>
          <a:stretch>
            <a:fillRect/>
          </a:stretch>
        </p:blipFill>
        <p:spPr>
          <a:xfrm>
            <a:off x="4341625" y="-74475"/>
            <a:ext cx="4339749" cy="2496026"/>
          </a:xfrm>
          <a:prstGeom prst="rect">
            <a:avLst/>
          </a:prstGeom>
          <a:noFill/>
          <a:ln>
            <a:noFill/>
          </a:ln>
        </p:spPr>
      </p:pic>
      <p:pic>
        <p:nvPicPr>
          <p:cNvPr id="1605" name="Google Shape;1605;p258"/>
          <p:cNvPicPr preferRelativeResize="0"/>
          <p:nvPr/>
        </p:nvPicPr>
        <p:blipFill>
          <a:blip r:embed="rId3">
            <a:alphaModFix/>
          </a:blip>
          <a:stretch>
            <a:fillRect/>
          </a:stretch>
        </p:blipFill>
        <p:spPr>
          <a:xfrm>
            <a:off x="5192763" y="454140"/>
            <a:ext cx="389274" cy="486592"/>
          </a:xfrm>
          <a:prstGeom prst="rect">
            <a:avLst/>
          </a:prstGeom>
          <a:noFill/>
          <a:ln>
            <a:noFill/>
          </a:ln>
        </p:spPr>
      </p:pic>
      <p:sp>
        <p:nvSpPr>
          <p:cNvPr id="1606" name="Google Shape;1606;p2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
        <p:nvSpPr>
          <p:cNvPr id="1607" name="Google Shape;1607;p258"/>
          <p:cNvSpPr txBox="1"/>
          <p:nvPr/>
        </p:nvSpPr>
        <p:spPr>
          <a:xfrm>
            <a:off x="335261" y="524153"/>
            <a:ext cx="1919700" cy="14274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1200">
                <a:solidFill>
                  <a:schemeClr val="lt2"/>
                </a:solidFill>
                <a:latin typeface="Roboto"/>
                <a:ea typeface="Roboto"/>
                <a:cs typeface="Roboto"/>
                <a:sym typeface="Roboto"/>
              </a:rPr>
              <a:t>Corporate headquarters</a:t>
            </a:r>
            <a:endParaRPr b="1" sz="1200">
              <a:solidFill>
                <a:schemeClr val="lt2"/>
              </a:solidFill>
              <a:latin typeface="Roboto"/>
              <a:ea typeface="Roboto"/>
              <a:cs typeface="Roboto"/>
              <a:sym typeface="Roboto"/>
            </a:endParaRPr>
          </a:p>
          <a:p>
            <a:pPr indent="0" lvl="0" marL="0" rtl="0" algn="l">
              <a:spcBef>
                <a:spcPts val="500"/>
              </a:spcBef>
              <a:spcAft>
                <a:spcPts val="0"/>
              </a:spcAft>
              <a:buNone/>
            </a:pPr>
            <a:r>
              <a:rPr b="1" lang="en" sz="1000">
                <a:solidFill>
                  <a:srgbClr val="FFFFFF"/>
                </a:solidFill>
                <a:latin typeface="Roboto"/>
                <a:ea typeface="Roboto"/>
                <a:cs typeface="Roboto"/>
                <a:sym typeface="Roboto"/>
              </a:rPr>
              <a:t>Geotab Inc.</a:t>
            </a:r>
            <a:endParaRPr b="1"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2440 Winston Park Drive</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Oakville, Ontario</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L6H 7V2, Canada</a:t>
            </a:r>
            <a:endParaRPr sz="1000">
              <a:solidFill>
                <a:srgbClr val="FFFFFF"/>
              </a:solidFill>
              <a:latin typeface="Roboto"/>
              <a:ea typeface="Roboto"/>
              <a:cs typeface="Roboto"/>
              <a:sym typeface="Roboto"/>
            </a:endParaRPr>
          </a:p>
          <a:p>
            <a:pPr indent="0" lvl="0" marL="0" rtl="0" algn="l">
              <a:spcBef>
                <a:spcPts val="500"/>
              </a:spcBef>
              <a:spcAft>
                <a:spcPts val="0"/>
              </a:spcAft>
              <a:buNone/>
            </a:pPr>
            <a:r>
              <a:rPr lang="en" sz="1000">
                <a:solidFill>
                  <a:srgbClr val="FFFFFF"/>
                </a:solidFill>
                <a:latin typeface="Roboto"/>
                <a:ea typeface="Roboto"/>
                <a:cs typeface="Roboto"/>
                <a:sym typeface="Roboto"/>
              </a:rPr>
              <a:t>Tel: +1.416.434.4309</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geotab.com</a:t>
            </a:r>
            <a:endParaRPr b="1" sz="1000">
              <a:solidFill>
                <a:srgbClr val="FFFFFF"/>
              </a:solidFill>
              <a:latin typeface="Roboto"/>
              <a:ea typeface="Roboto"/>
              <a:cs typeface="Roboto"/>
              <a:sym typeface="Roboto"/>
            </a:endParaRPr>
          </a:p>
        </p:txBody>
      </p:sp>
      <p:sp>
        <p:nvSpPr>
          <p:cNvPr id="1608" name="Google Shape;1608;p258"/>
          <p:cNvSpPr txBox="1"/>
          <p:nvPr/>
        </p:nvSpPr>
        <p:spPr>
          <a:xfrm>
            <a:off x="8472458" y="4663217"/>
            <a:ext cx="548700" cy="393600"/>
          </a:xfrm>
          <a:prstGeom prst="rect">
            <a:avLst/>
          </a:prstGeom>
          <a:noFill/>
          <a:ln>
            <a:noFill/>
          </a:ln>
        </p:spPr>
        <p:txBody>
          <a:bodyPr anchorCtr="0" anchor="ctr" bIns="68575" lIns="68575" spcFirstLastPara="1" rIns="68575" wrap="square" tIns="68575">
            <a:noAutofit/>
          </a:bodyPr>
          <a:lstStyle/>
          <a:p>
            <a:pPr indent="0" lvl="0" marL="0" rtl="0" algn="r">
              <a:spcBef>
                <a:spcPts val="0"/>
              </a:spcBef>
              <a:spcAft>
                <a:spcPts val="0"/>
              </a:spcAft>
              <a:buNone/>
            </a:pPr>
            <a:fld id="{00000000-1234-1234-1234-123412341234}" type="slidenum">
              <a:rPr lang="en">
                <a:solidFill>
                  <a:schemeClr val="accent1"/>
                </a:solidFill>
              </a:rPr>
              <a:t>‹#›</a:t>
            </a:fld>
            <a:endParaRPr>
              <a:solidFill>
                <a:schemeClr val="accent1"/>
              </a:solidFill>
            </a:endParaRPr>
          </a:p>
        </p:txBody>
      </p:sp>
      <p:sp>
        <p:nvSpPr>
          <p:cNvPr id="1609" name="Google Shape;1609;p258"/>
          <p:cNvSpPr/>
          <p:nvPr/>
        </p:nvSpPr>
        <p:spPr>
          <a:xfrm flipH="1" rot="10800000">
            <a:off x="0" y="2340400"/>
            <a:ext cx="9144000" cy="2818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10" name="Google Shape;1610;p258"/>
          <p:cNvPicPr preferRelativeResize="0"/>
          <p:nvPr/>
        </p:nvPicPr>
        <p:blipFill rotWithShape="1">
          <a:blip r:embed="rId4">
            <a:alphaModFix/>
          </a:blip>
          <a:srcRect b="0" l="1559" r="1559" t="0"/>
          <a:stretch/>
        </p:blipFill>
        <p:spPr>
          <a:xfrm>
            <a:off x="4813482" y="825853"/>
            <a:ext cx="195903" cy="254831"/>
          </a:xfrm>
          <a:prstGeom prst="rect">
            <a:avLst/>
          </a:prstGeom>
          <a:noFill/>
          <a:ln>
            <a:noFill/>
          </a:ln>
        </p:spPr>
      </p:pic>
      <p:pic>
        <p:nvPicPr>
          <p:cNvPr id="1611" name="Google Shape;1611;p258"/>
          <p:cNvPicPr preferRelativeResize="0"/>
          <p:nvPr/>
        </p:nvPicPr>
        <p:blipFill rotWithShape="1">
          <a:blip r:embed="rId4">
            <a:alphaModFix/>
          </a:blip>
          <a:srcRect b="0" l="1559" r="1559" t="0"/>
          <a:stretch/>
        </p:blipFill>
        <p:spPr>
          <a:xfrm>
            <a:off x="6230277" y="594952"/>
            <a:ext cx="195903" cy="254831"/>
          </a:xfrm>
          <a:prstGeom prst="rect">
            <a:avLst/>
          </a:prstGeom>
          <a:noFill/>
          <a:ln>
            <a:noFill/>
          </a:ln>
        </p:spPr>
      </p:pic>
      <p:pic>
        <p:nvPicPr>
          <p:cNvPr id="1612" name="Google Shape;1612;p258"/>
          <p:cNvPicPr preferRelativeResize="0"/>
          <p:nvPr/>
        </p:nvPicPr>
        <p:blipFill rotWithShape="1">
          <a:blip r:embed="rId4">
            <a:alphaModFix/>
          </a:blip>
          <a:srcRect b="0" l="1559" r="1559" t="0"/>
          <a:stretch/>
        </p:blipFill>
        <p:spPr>
          <a:xfrm>
            <a:off x="6266250" y="672178"/>
            <a:ext cx="195903" cy="254831"/>
          </a:xfrm>
          <a:prstGeom prst="rect">
            <a:avLst/>
          </a:prstGeom>
          <a:noFill/>
          <a:ln>
            <a:noFill/>
          </a:ln>
        </p:spPr>
      </p:pic>
      <p:pic>
        <p:nvPicPr>
          <p:cNvPr id="1613" name="Google Shape;1613;p258"/>
          <p:cNvPicPr preferRelativeResize="0"/>
          <p:nvPr/>
        </p:nvPicPr>
        <p:blipFill rotWithShape="1">
          <a:blip r:embed="rId4">
            <a:alphaModFix/>
          </a:blip>
          <a:srcRect b="0" l="1559" r="1559" t="0"/>
          <a:stretch/>
        </p:blipFill>
        <p:spPr>
          <a:xfrm>
            <a:off x="6354673" y="657144"/>
            <a:ext cx="195903" cy="254831"/>
          </a:xfrm>
          <a:prstGeom prst="rect">
            <a:avLst/>
          </a:prstGeom>
          <a:noFill/>
          <a:ln>
            <a:noFill/>
          </a:ln>
        </p:spPr>
      </p:pic>
      <p:pic>
        <p:nvPicPr>
          <p:cNvPr id="1614" name="Google Shape;1614;p258"/>
          <p:cNvPicPr preferRelativeResize="0"/>
          <p:nvPr/>
        </p:nvPicPr>
        <p:blipFill rotWithShape="1">
          <a:blip r:embed="rId4">
            <a:alphaModFix/>
          </a:blip>
          <a:srcRect b="0" l="1559" r="1559" t="0"/>
          <a:stretch/>
        </p:blipFill>
        <p:spPr>
          <a:xfrm>
            <a:off x="6200449" y="802117"/>
            <a:ext cx="195903" cy="254831"/>
          </a:xfrm>
          <a:prstGeom prst="rect">
            <a:avLst/>
          </a:prstGeom>
          <a:noFill/>
          <a:ln>
            <a:noFill/>
          </a:ln>
        </p:spPr>
      </p:pic>
      <p:pic>
        <p:nvPicPr>
          <p:cNvPr id="1615" name="Google Shape;1615;p258"/>
          <p:cNvPicPr preferRelativeResize="0"/>
          <p:nvPr/>
        </p:nvPicPr>
        <p:blipFill rotWithShape="1">
          <a:blip r:embed="rId4">
            <a:alphaModFix/>
          </a:blip>
          <a:srcRect b="0" l="1559" r="1559" t="0"/>
          <a:stretch/>
        </p:blipFill>
        <p:spPr>
          <a:xfrm>
            <a:off x="8029256" y="1898202"/>
            <a:ext cx="195903" cy="254831"/>
          </a:xfrm>
          <a:prstGeom prst="rect">
            <a:avLst/>
          </a:prstGeom>
          <a:noFill/>
          <a:ln>
            <a:noFill/>
          </a:ln>
        </p:spPr>
      </p:pic>
      <p:pic>
        <p:nvPicPr>
          <p:cNvPr id="1616" name="Google Shape;1616;p258"/>
          <p:cNvPicPr preferRelativeResize="0"/>
          <p:nvPr/>
        </p:nvPicPr>
        <p:blipFill rotWithShape="1">
          <a:blip r:embed="rId4">
            <a:alphaModFix/>
          </a:blip>
          <a:srcRect b="0" l="1559" r="1559" t="0"/>
          <a:stretch/>
        </p:blipFill>
        <p:spPr>
          <a:xfrm>
            <a:off x="4979597" y="1098549"/>
            <a:ext cx="195903" cy="254831"/>
          </a:xfrm>
          <a:prstGeom prst="rect">
            <a:avLst/>
          </a:prstGeom>
          <a:noFill/>
          <a:ln>
            <a:noFill/>
          </a:ln>
        </p:spPr>
      </p:pic>
      <p:pic>
        <p:nvPicPr>
          <p:cNvPr id="1617" name="Google Shape;1617;p258"/>
          <p:cNvPicPr preferRelativeResize="0"/>
          <p:nvPr/>
        </p:nvPicPr>
        <p:blipFill rotWithShape="1">
          <a:blip r:embed="rId4">
            <a:alphaModFix/>
          </a:blip>
          <a:srcRect b="0" l="1559" r="1559" t="0"/>
          <a:stretch/>
        </p:blipFill>
        <p:spPr>
          <a:xfrm>
            <a:off x="7683098" y="911969"/>
            <a:ext cx="195903" cy="254831"/>
          </a:xfrm>
          <a:prstGeom prst="rect">
            <a:avLst/>
          </a:prstGeom>
          <a:noFill/>
          <a:ln>
            <a:noFill/>
          </a:ln>
        </p:spPr>
      </p:pic>
      <p:pic>
        <p:nvPicPr>
          <p:cNvPr id="1618" name="Google Shape;1618;p258"/>
          <p:cNvPicPr preferRelativeResize="0"/>
          <p:nvPr/>
        </p:nvPicPr>
        <p:blipFill rotWithShape="1">
          <a:blip r:embed="rId4">
            <a:alphaModFix/>
          </a:blip>
          <a:srcRect b="0" l="1559" r="1559" t="0"/>
          <a:stretch/>
        </p:blipFill>
        <p:spPr>
          <a:xfrm>
            <a:off x="6420231" y="759608"/>
            <a:ext cx="195903" cy="254831"/>
          </a:xfrm>
          <a:prstGeom prst="rect">
            <a:avLst/>
          </a:prstGeom>
          <a:noFill/>
          <a:ln>
            <a:noFill/>
          </a:ln>
        </p:spPr>
      </p:pic>
      <p:sp>
        <p:nvSpPr>
          <p:cNvPr id="1619" name="Google Shape;1619;p258"/>
          <p:cNvSpPr txBox="1"/>
          <p:nvPr/>
        </p:nvSpPr>
        <p:spPr>
          <a:xfrm>
            <a:off x="311700" y="2592027"/>
            <a:ext cx="18558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100">
                <a:solidFill>
                  <a:schemeClr val="dk2"/>
                </a:solidFill>
                <a:latin typeface="Roboto"/>
                <a:ea typeface="Roboto"/>
                <a:cs typeface="Roboto"/>
                <a:sym typeface="Roboto"/>
              </a:rPr>
              <a:t>Canada</a:t>
            </a:r>
            <a:endParaRPr b="1"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137 Glasgow Street,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Unit 340</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Kitchener, Ontario</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N2G 4X8, Canada</a:t>
            </a:r>
            <a:endParaRPr sz="900">
              <a:solidFill>
                <a:schemeClr val="accent1"/>
              </a:solidFill>
              <a:latin typeface="Roboto"/>
              <a:ea typeface="Roboto"/>
              <a:cs typeface="Roboto"/>
              <a:sym typeface="Roboto"/>
            </a:endParaRPr>
          </a:p>
        </p:txBody>
      </p:sp>
      <p:sp>
        <p:nvSpPr>
          <p:cNvPr id="1620" name="Google Shape;1620;p258"/>
          <p:cNvSpPr txBox="1"/>
          <p:nvPr/>
        </p:nvSpPr>
        <p:spPr>
          <a:xfrm>
            <a:off x="1691687"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USA</a:t>
            </a:r>
            <a:endParaRPr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7180 Pollock Drive,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Las Vegas, Nevada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89119, USA</a:t>
            </a:r>
            <a:endParaRPr sz="900">
              <a:solidFill>
                <a:schemeClr val="accent1"/>
              </a:solidFill>
              <a:latin typeface="Roboto"/>
              <a:ea typeface="Roboto"/>
              <a:cs typeface="Roboto"/>
              <a:sym typeface="Roboto"/>
            </a:endParaRPr>
          </a:p>
        </p:txBody>
      </p:sp>
      <p:sp>
        <p:nvSpPr>
          <p:cNvPr id="1621" name="Google Shape;1621;p258"/>
          <p:cNvSpPr txBox="1"/>
          <p:nvPr/>
        </p:nvSpPr>
        <p:spPr>
          <a:xfrm>
            <a:off x="3039828"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Mexico City</a:t>
            </a:r>
            <a:endParaRPr sz="1100">
              <a:solidFill>
                <a:schemeClr val="dk2"/>
              </a:solidFill>
              <a:latin typeface="Roboto"/>
              <a:ea typeface="Roboto"/>
              <a:cs typeface="Roboto"/>
              <a:sym typeface="Roboto"/>
            </a:endParaRPr>
          </a:p>
          <a:p>
            <a:pPr indent="0" lvl="0" marL="0" rtl="0" algn="l">
              <a:spcBef>
                <a:spcPts val="500"/>
              </a:spcBef>
              <a:spcAft>
                <a:spcPts val="500"/>
              </a:spcAft>
              <a:buNone/>
            </a:pPr>
            <a:r>
              <a:rPr lang="en" sz="900">
                <a:solidFill>
                  <a:schemeClr val="accent1"/>
                </a:solidFill>
                <a:latin typeface="Roboto"/>
                <a:ea typeface="Roboto"/>
                <a:cs typeface="Roboto"/>
                <a:sym typeface="Roboto"/>
              </a:rPr>
              <a:t>Paseo de la Reforma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296, Juárez, 06600,</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Mexico City, Mexico</a:t>
            </a:r>
            <a:endParaRPr sz="900">
              <a:solidFill>
                <a:schemeClr val="accent1"/>
              </a:solidFill>
              <a:latin typeface="Roboto"/>
              <a:ea typeface="Roboto"/>
              <a:cs typeface="Roboto"/>
              <a:sym typeface="Roboto"/>
            </a:endParaRPr>
          </a:p>
        </p:txBody>
      </p:sp>
      <p:sp>
        <p:nvSpPr>
          <p:cNvPr id="1622" name="Google Shape;1622;p258"/>
          <p:cNvSpPr txBox="1"/>
          <p:nvPr/>
        </p:nvSpPr>
        <p:spPr>
          <a:xfrm>
            <a:off x="4471515" y="2592027"/>
            <a:ext cx="15423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Spain</a:t>
            </a:r>
            <a:endParaRPr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Calle Orense</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34 28020 Madrid,</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Spain</a:t>
            </a:r>
            <a:endParaRPr sz="900">
              <a:solidFill>
                <a:schemeClr val="accent1"/>
              </a:solidFill>
              <a:latin typeface="Roboto"/>
              <a:ea typeface="Roboto"/>
              <a:cs typeface="Roboto"/>
              <a:sym typeface="Roboto"/>
            </a:endParaRPr>
          </a:p>
        </p:txBody>
      </p:sp>
      <p:sp>
        <p:nvSpPr>
          <p:cNvPr id="1623" name="Google Shape;1623;p258"/>
          <p:cNvSpPr txBox="1"/>
          <p:nvPr/>
        </p:nvSpPr>
        <p:spPr>
          <a:xfrm>
            <a:off x="3039828" y="3654412"/>
            <a:ext cx="1699200" cy="11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Italy</a:t>
            </a:r>
            <a:endParaRPr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Viale Citta d’Europa 39</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00144, Rome,</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Italy</a:t>
            </a:r>
            <a:endParaRPr sz="900">
              <a:solidFill>
                <a:schemeClr val="accent1"/>
              </a:solidFill>
              <a:latin typeface="Roboto"/>
              <a:ea typeface="Roboto"/>
              <a:cs typeface="Roboto"/>
              <a:sym typeface="Roboto"/>
            </a:endParaRPr>
          </a:p>
        </p:txBody>
      </p:sp>
      <p:sp>
        <p:nvSpPr>
          <p:cNvPr id="1624" name="Google Shape;1624;p258"/>
          <p:cNvSpPr txBox="1"/>
          <p:nvPr/>
        </p:nvSpPr>
        <p:spPr>
          <a:xfrm>
            <a:off x="6060438" y="365441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Singapore</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30 Prinsep St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Singapore 188647</a:t>
            </a:r>
            <a:endParaRPr sz="900">
              <a:solidFill>
                <a:schemeClr val="accent1"/>
              </a:solidFill>
              <a:latin typeface="Roboto"/>
              <a:ea typeface="Roboto"/>
              <a:cs typeface="Roboto"/>
              <a:sym typeface="Roboto"/>
            </a:endParaRPr>
          </a:p>
        </p:txBody>
      </p:sp>
      <p:sp>
        <p:nvSpPr>
          <p:cNvPr id="1625" name="Google Shape;1625;p258"/>
          <p:cNvSpPr txBox="1"/>
          <p:nvPr/>
        </p:nvSpPr>
        <p:spPr>
          <a:xfrm>
            <a:off x="4471515" y="3654412"/>
            <a:ext cx="1699200" cy="11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China</a:t>
            </a:r>
            <a:endParaRPr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Room 707, Mai Ke Long</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Building, Science and</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Technology Park,</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Nanshan District,</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Shenzhen, Guangdong,</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China 518057</a:t>
            </a:r>
            <a:endParaRPr sz="900">
              <a:solidFill>
                <a:schemeClr val="accent1"/>
              </a:solidFill>
              <a:latin typeface="Roboto"/>
              <a:ea typeface="Roboto"/>
              <a:cs typeface="Roboto"/>
              <a:sym typeface="Roboto"/>
            </a:endParaRPr>
          </a:p>
          <a:p>
            <a:pPr indent="0" lvl="0" marL="0" rtl="0" algn="l">
              <a:spcBef>
                <a:spcPts val="500"/>
              </a:spcBef>
              <a:spcAft>
                <a:spcPts val="500"/>
              </a:spcAft>
              <a:buNone/>
            </a:pPr>
            <a:r>
              <a:t/>
            </a:r>
            <a:endParaRPr sz="1000">
              <a:solidFill>
                <a:schemeClr val="accent1"/>
              </a:solidFill>
              <a:latin typeface="Roboto"/>
              <a:ea typeface="Roboto"/>
              <a:cs typeface="Roboto"/>
              <a:sym typeface="Roboto"/>
            </a:endParaRPr>
          </a:p>
        </p:txBody>
      </p:sp>
      <p:sp>
        <p:nvSpPr>
          <p:cNvPr id="1626" name="Google Shape;1626;p258"/>
          <p:cNvSpPr txBox="1"/>
          <p:nvPr/>
        </p:nvSpPr>
        <p:spPr>
          <a:xfrm>
            <a:off x="1691687" y="365441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UK</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Automotive R&amp;D</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Geotab GmbH, Unit 3 </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Barnes Wallis Court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Wellington Rd, High Wycombe, HP12 3PS</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United Kingdom</a:t>
            </a:r>
            <a:endParaRPr sz="900">
              <a:solidFill>
                <a:schemeClr val="accent1"/>
              </a:solidFill>
              <a:latin typeface="Roboto"/>
              <a:ea typeface="Roboto"/>
              <a:cs typeface="Roboto"/>
              <a:sym typeface="Roboto"/>
            </a:endParaRPr>
          </a:p>
          <a:p>
            <a:pPr indent="0" lvl="0" marL="0" rtl="0" algn="l">
              <a:spcBef>
                <a:spcPts val="0"/>
              </a:spcBef>
              <a:spcAft>
                <a:spcPts val="0"/>
              </a:spcAft>
              <a:buNone/>
            </a:pPr>
            <a:r>
              <a:t/>
            </a:r>
            <a:endParaRPr sz="900">
              <a:solidFill>
                <a:schemeClr val="accent1"/>
              </a:solidFill>
              <a:latin typeface="Roboto"/>
              <a:ea typeface="Roboto"/>
              <a:cs typeface="Roboto"/>
              <a:sym typeface="Roboto"/>
            </a:endParaRPr>
          </a:p>
        </p:txBody>
      </p:sp>
      <p:sp>
        <p:nvSpPr>
          <p:cNvPr id="1627" name="Google Shape;1627;p258"/>
          <p:cNvSpPr txBox="1"/>
          <p:nvPr/>
        </p:nvSpPr>
        <p:spPr>
          <a:xfrm>
            <a:off x="311700" y="365440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UK</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75 Farringdon Road,</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London, EC1M 3PS</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United Kingdom</a:t>
            </a:r>
            <a:endParaRPr sz="900">
              <a:solidFill>
                <a:schemeClr val="accent1"/>
              </a:solidFill>
              <a:latin typeface="Roboto"/>
              <a:ea typeface="Roboto"/>
              <a:cs typeface="Roboto"/>
              <a:sym typeface="Roboto"/>
            </a:endParaRPr>
          </a:p>
        </p:txBody>
      </p:sp>
      <p:sp>
        <p:nvSpPr>
          <p:cNvPr id="1628" name="Google Shape;1628;p258"/>
          <p:cNvSpPr txBox="1"/>
          <p:nvPr/>
        </p:nvSpPr>
        <p:spPr>
          <a:xfrm>
            <a:off x="6060438"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Germany</a:t>
            </a:r>
            <a:endParaRPr b="1"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Kaiserstr. 100</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52134 Herzogenrath,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Germany</a:t>
            </a:r>
            <a:endParaRPr sz="900">
              <a:solidFill>
                <a:schemeClr val="accent1"/>
              </a:solidFill>
              <a:latin typeface="Roboto"/>
              <a:ea typeface="Roboto"/>
              <a:cs typeface="Roboto"/>
              <a:sym typeface="Roboto"/>
            </a:endParaRPr>
          </a:p>
        </p:txBody>
      </p:sp>
      <p:pic>
        <p:nvPicPr>
          <p:cNvPr id="1629" name="Google Shape;1629;p258"/>
          <p:cNvPicPr preferRelativeResize="0"/>
          <p:nvPr/>
        </p:nvPicPr>
        <p:blipFill rotWithShape="1">
          <a:blip r:embed="rId4">
            <a:alphaModFix/>
          </a:blip>
          <a:srcRect b="0" l="1559" r="1559" t="0"/>
          <a:stretch/>
        </p:blipFill>
        <p:spPr>
          <a:xfrm>
            <a:off x="7607749" y="1319571"/>
            <a:ext cx="195903" cy="254831"/>
          </a:xfrm>
          <a:prstGeom prst="rect">
            <a:avLst/>
          </a:prstGeom>
          <a:noFill/>
          <a:ln>
            <a:noFill/>
          </a:ln>
        </p:spPr>
      </p:pic>
      <p:sp>
        <p:nvSpPr>
          <p:cNvPr id="1630" name="Google Shape;1630;p258"/>
          <p:cNvSpPr txBox="1"/>
          <p:nvPr/>
        </p:nvSpPr>
        <p:spPr>
          <a:xfrm>
            <a:off x="7456408" y="365441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Australia</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Level 24 Westpac House,</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91 King William Street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Adelaide SA 5000</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Australia</a:t>
            </a:r>
            <a:endParaRPr sz="900">
              <a:solidFill>
                <a:schemeClr val="accent1"/>
              </a:solidFill>
              <a:latin typeface="Roboto"/>
              <a:ea typeface="Roboto"/>
              <a:cs typeface="Roboto"/>
              <a:sym typeface="Roboto"/>
            </a:endParaRPr>
          </a:p>
        </p:txBody>
      </p:sp>
      <p:sp>
        <p:nvSpPr>
          <p:cNvPr id="1631" name="Google Shape;1631;p258"/>
          <p:cNvSpPr txBox="1"/>
          <p:nvPr/>
        </p:nvSpPr>
        <p:spPr>
          <a:xfrm>
            <a:off x="7456400" y="2592025"/>
            <a:ext cx="1633800" cy="113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100">
                <a:solidFill>
                  <a:srgbClr val="0078D3"/>
                </a:solidFill>
                <a:latin typeface="Roboto"/>
                <a:ea typeface="Roboto"/>
                <a:cs typeface="Roboto"/>
                <a:sym typeface="Roboto"/>
              </a:rPr>
              <a:t>France</a:t>
            </a:r>
            <a:endParaRPr b="1" sz="1100">
              <a:solidFill>
                <a:srgbClr val="0078D3"/>
              </a:solidFill>
              <a:latin typeface="Roboto"/>
              <a:ea typeface="Roboto"/>
              <a:cs typeface="Roboto"/>
              <a:sym typeface="Roboto"/>
            </a:endParaRPr>
          </a:p>
          <a:p>
            <a:pPr indent="0" lvl="0" marL="0" rtl="0" algn="l">
              <a:spcBef>
                <a:spcPts val="500"/>
              </a:spcBef>
              <a:spcAft>
                <a:spcPts val="0"/>
              </a:spcAft>
              <a:buNone/>
            </a:pPr>
            <a:r>
              <a:rPr lang="en" sz="900">
                <a:solidFill>
                  <a:srgbClr val="3C5164"/>
                </a:solidFill>
                <a:highlight>
                  <a:srgbClr val="FFFFFF"/>
                </a:highlight>
                <a:latin typeface="Roboto"/>
                <a:ea typeface="Roboto"/>
                <a:cs typeface="Roboto"/>
                <a:sym typeface="Roboto"/>
              </a:rPr>
              <a:t>Geotab GMBH</a:t>
            </a:r>
            <a:endParaRPr sz="900">
              <a:solidFill>
                <a:srgbClr val="3C5164"/>
              </a:solidFill>
              <a:highlight>
                <a:srgbClr val="FFFFFF"/>
              </a:highlight>
              <a:latin typeface="Roboto"/>
              <a:ea typeface="Roboto"/>
              <a:cs typeface="Roboto"/>
              <a:sym typeface="Roboto"/>
            </a:endParaRPr>
          </a:p>
          <a:p>
            <a:pPr indent="0" lvl="0" marL="0" rtl="0" algn="l">
              <a:spcBef>
                <a:spcPts val="0"/>
              </a:spcBef>
              <a:spcAft>
                <a:spcPts val="0"/>
              </a:spcAft>
              <a:buNone/>
            </a:pPr>
            <a:r>
              <a:rPr lang="en" sz="900">
                <a:solidFill>
                  <a:srgbClr val="3C5164"/>
                </a:solidFill>
                <a:highlight>
                  <a:srgbClr val="FFFFFF"/>
                </a:highlight>
                <a:latin typeface="Roboto"/>
                <a:ea typeface="Roboto"/>
                <a:cs typeface="Roboto"/>
                <a:sym typeface="Roboto"/>
              </a:rPr>
              <a:t>90-92 Rte de la Reine</a:t>
            </a:r>
            <a:endParaRPr sz="900">
              <a:solidFill>
                <a:srgbClr val="3C5164"/>
              </a:solidFill>
              <a:highlight>
                <a:srgbClr val="FFFFFF"/>
              </a:highlight>
              <a:latin typeface="Roboto"/>
              <a:ea typeface="Roboto"/>
              <a:cs typeface="Roboto"/>
              <a:sym typeface="Roboto"/>
            </a:endParaRPr>
          </a:p>
          <a:p>
            <a:pPr indent="0" lvl="0" marL="0" rtl="0" algn="l">
              <a:spcBef>
                <a:spcPts val="0"/>
              </a:spcBef>
              <a:spcAft>
                <a:spcPts val="0"/>
              </a:spcAft>
              <a:buNone/>
            </a:pPr>
            <a:r>
              <a:rPr lang="en" sz="900">
                <a:solidFill>
                  <a:srgbClr val="3C5164"/>
                </a:solidFill>
                <a:highlight>
                  <a:srgbClr val="FFFFFF"/>
                </a:highlight>
                <a:latin typeface="Roboto"/>
                <a:ea typeface="Roboto"/>
                <a:cs typeface="Roboto"/>
                <a:sym typeface="Roboto"/>
              </a:rPr>
              <a:t>92100, Boulogne-Billancourt</a:t>
            </a:r>
            <a:endParaRPr sz="900">
              <a:solidFill>
                <a:srgbClr val="3C5164"/>
              </a:solidFill>
              <a:highlight>
                <a:srgbClr val="FFFFFF"/>
              </a:highlight>
              <a:latin typeface="Roboto"/>
              <a:ea typeface="Roboto"/>
              <a:cs typeface="Roboto"/>
              <a:sym typeface="Roboto"/>
            </a:endParaRPr>
          </a:p>
          <a:p>
            <a:pPr indent="0" lvl="0" marL="0" rtl="0" algn="l">
              <a:spcBef>
                <a:spcPts val="0"/>
              </a:spcBef>
              <a:spcAft>
                <a:spcPts val="0"/>
              </a:spcAft>
              <a:buNone/>
            </a:pPr>
            <a:r>
              <a:rPr lang="en" sz="900">
                <a:solidFill>
                  <a:srgbClr val="3C5164"/>
                </a:solidFill>
                <a:highlight>
                  <a:srgbClr val="FFFFFF"/>
                </a:highlight>
                <a:latin typeface="Roboto"/>
                <a:ea typeface="Roboto"/>
                <a:cs typeface="Roboto"/>
                <a:sym typeface="Roboto"/>
              </a:rPr>
              <a:t>France</a:t>
            </a:r>
            <a:endParaRPr sz="900">
              <a:solidFill>
                <a:srgbClr val="3C5164"/>
              </a:solidFill>
              <a:highlight>
                <a:srgbClr val="FFFFFF"/>
              </a:highlight>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t/>
            </a:r>
            <a:endParaRPr sz="900">
              <a:solidFill>
                <a:srgbClr val="3C5164"/>
              </a:solidFill>
              <a:latin typeface="Roboto"/>
              <a:ea typeface="Roboto"/>
              <a:cs typeface="Roboto"/>
              <a:sym typeface="Roboto"/>
            </a:endParaRPr>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 cover">
  <p:cSld name="BLANK_1_1">
    <p:spTree>
      <p:nvGrpSpPr>
        <p:cNvPr id="1632" name="Shape 1632"/>
        <p:cNvGrpSpPr/>
        <p:nvPr/>
      </p:nvGrpSpPr>
      <p:grpSpPr>
        <a:xfrm>
          <a:off x="0" y="0"/>
          <a:ext cx="0" cy="0"/>
          <a:chOff x="0" y="0"/>
          <a:chExt cx="0" cy="0"/>
        </a:xfrm>
      </p:grpSpPr>
      <p:sp>
        <p:nvSpPr>
          <p:cNvPr id="1633" name="Google Shape;1633;p2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634" name="Google Shape;1634;p259"/>
          <p:cNvSpPr/>
          <p:nvPr/>
        </p:nvSpPr>
        <p:spPr>
          <a:xfrm>
            <a:off x="0" y="0"/>
            <a:ext cx="9144000" cy="5143500"/>
          </a:xfrm>
          <a:prstGeom prst="rect">
            <a:avLst/>
          </a:prstGeom>
          <a:solidFill>
            <a:srgbClr val="213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259"/>
          <p:cNvSpPr txBox="1"/>
          <p:nvPr/>
        </p:nvSpPr>
        <p:spPr>
          <a:xfrm>
            <a:off x="1521298" y="1988643"/>
            <a:ext cx="6101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2"/>
                </a:solidFill>
                <a:latin typeface="Roboto"/>
                <a:ea typeface="Roboto"/>
                <a:cs typeface="Roboto"/>
                <a:sym typeface="Roboto"/>
              </a:rPr>
              <a:t>Let’s stay connected</a:t>
            </a:r>
            <a:endParaRPr sz="3000">
              <a:solidFill>
                <a:schemeClr val="lt2"/>
              </a:solidFill>
              <a:latin typeface="Roboto"/>
              <a:ea typeface="Roboto"/>
              <a:cs typeface="Roboto"/>
              <a:sym typeface="Roboto"/>
            </a:endParaRPr>
          </a:p>
        </p:txBody>
      </p:sp>
      <p:pic>
        <p:nvPicPr>
          <p:cNvPr id="1636" name="Google Shape;1636;p259"/>
          <p:cNvPicPr preferRelativeResize="0"/>
          <p:nvPr/>
        </p:nvPicPr>
        <p:blipFill>
          <a:blip r:embed="rId2">
            <a:alphaModFix/>
          </a:blip>
          <a:stretch>
            <a:fillRect/>
          </a:stretch>
        </p:blipFill>
        <p:spPr>
          <a:xfrm>
            <a:off x="4018387" y="4547400"/>
            <a:ext cx="1107223" cy="148175"/>
          </a:xfrm>
          <a:prstGeom prst="rect">
            <a:avLst/>
          </a:prstGeom>
          <a:noFill/>
          <a:ln>
            <a:noFill/>
          </a:ln>
        </p:spPr>
      </p:pic>
      <p:grpSp>
        <p:nvGrpSpPr>
          <p:cNvPr id="1637" name="Google Shape;1637;p259"/>
          <p:cNvGrpSpPr/>
          <p:nvPr/>
        </p:nvGrpSpPr>
        <p:grpSpPr>
          <a:xfrm>
            <a:off x="3175325" y="2810664"/>
            <a:ext cx="2930044" cy="400234"/>
            <a:chOff x="2678420" y="2757892"/>
            <a:chExt cx="3695818" cy="504900"/>
          </a:xfrm>
        </p:grpSpPr>
        <p:pic>
          <p:nvPicPr>
            <p:cNvPr id="1638" name="Google Shape;1638;p259">
              <a:hlinkClick r:id="rId3"/>
            </p:cNvPr>
            <p:cNvPicPr preferRelativeResize="0"/>
            <p:nvPr/>
          </p:nvPicPr>
          <p:blipFill>
            <a:blip r:embed="rId4">
              <a:alphaModFix/>
            </a:blip>
            <a:stretch>
              <a:fillRect/>
            </a:stretch>
          </p:blipFill>
          <p:spPr>
            <a:xfrm>
              <a:off x="3492240" y="2906626"/>
              <a:ext cx="211296" cy="202114"/>
            </a:xfrm>
            <a:prstGeom prst="rect">
              <a:avLst/>
            </a:prstGeom>
            <a:noFill/>
            <a:ln>
              <a:noFill/>
            </a:ln>
          </p:spPr>
        </p:pic>
        <p:pic>
          <p:nvPicPr>
            <p:cNvPr id="1639" name="Google Shape;1639;p259">
              <a:hlinkClick r:id="rId5"/>
            </p:cNvPr>
            <p:cNvPicPr preferRelativeResize="0"/>
            <p:nvPr/>
          </p:nvPicPr>
          <p:blipFill>
            <a:blip r:embed="rId6">
              <a:alphaModFix/>
            </a:blip>
            <a:stretch>
              <a:fillRect/>
            </a:stretch>
          </p:blipFill>
          <p:spPr>
            <a:xfrm>
              <a:off x="3923609" y="2957729"/>
              <a:ext cx="211300" cy="151011"/>
            </a:xfrm>
            <a:prstGeom prst="rect">
              <a:avLst/>
            </a:prstGeom>
            <a:noFill/>
            <a:ln>
              <a:noFill/>
            </a:ln>
          </p:spPr>
        </p:pic>
        <p:pic>
          <p:nvPicPr>
            <p:cNvPr id="1640" name="Google Shape;1640;p259">
              <a:hlinkClick r:id="rId7"/>
            </p:cNvPr>
            <p:cNvPicPr preferRelativeResize="0"/>
            <p:nvPr/>
          </p:nvPicPr>
          <p:blipFill>
            <a:blip r:embed="rId8">
              <a:alphaModFix/>
            </a:blip>
            <a:stretch>
              <a:fillRect/>
            </a:stretch>
          </p:blipFill>
          <p:spPr>
            <a:xfrm>
              <a:off x="3048113" y="2932350"/>
              <a:ext cx="216196" cy="176391"/>
            </a:xfrm>
            <a:prstGeom prst="rect">
              <a:avLst/>
            </a:prstGeom>
            <a:noFill/>
            <a:ln>
              <a:noFill/>
            </a:ln>
          </p:spPr>
        </p:pic>
        <p:pic>
          <p:nvPicPr>
            <p:cNvPr id="1641" name="Google Shape;1641;p259">
              <a:hlinkClick r:id="rId9"/>
            </p:cNvPr>
            <p:cNvPicPr preferRelativeResize="0"/>
            <p:nvPr/>
          </p:nvPicPr>
          <p:blipFill>
            <a:blip r:embed="rId10">
              <a:alphaModFix/>
            </a:blip>
            <a:stretch>
              <a:fillRect/>
            </a:stretch>
          </p:blipFill>
          <p:spPr>
            <a:xfrm>
              <a:off x="2678420" y="2880290"/>
              <a:ext cx="118203" cy="228450"/>
            </a:xfrm>
            <a:prstGeom prst="rect">
              <a:avLst/>
            </a:prstGeom>
            <a:noFill/>
            <a:ln>
              <a:noFill/>
            </a:ln>
          </p:spPr>
        </p:pic>
        <p:sp>
          <p:nvSpPr>
            <p:cNvPr id="1642" name="Google Shape;1642;p259"/>
            <p:cNvSpPr txBox="1"/>
            <p:nvPr/>
          </p:nvSpPr>
          <p:spPr>
            <a:xfrm>
              <a:off x="5164637" y="2757892"/>
              <a:ext cx="1209600" cy="50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Roboto"/>
                  <a:ea typeface="Roboto"/>
                  <a:cs typeface="Roboto"/>
                  <a:sym typeface="Roboto"/>
                </a:rPr>
                <a:t>@geotab</a:t>
              </a:r>
              <a:endParaRPr>
                <a:solidFill>
                  <a:srgbClr val="FFFFFF"/>
                </a:solidFill>
                <a:latin typeface="Roboto"/>
                <a:ea typeface="Roboto"/>
                <a:cs typeface="Roboto"/>
                <a:sym typeface="Roboto"/>
              </a:endParaRPr>
            </a:p>
          </p:txBody>
        </p:sp>
        <p:cxnSp>
          <p:nvCxnSpPr>
            <p:cNvPr id="1643" name="Google Shape;1643;p259"/>
            <p:cNvCxnSpPr/>
            <p:nvPr/>
          </p:nvCxnSpPr>
          <p:spPr>
            <a:xfrm>
              <a:off x="4961080" y="2887368"/>
              <a:ext cx="0" cy="251100"/>
            </a:xfrm>
            <a:prstGeom prst="straightConnector1">
              <a:avLst/>
            </a:prstGeom>
            <a:noFill/>
            <a:ln cap="flat" cmpd="sng" w="9525">
              <a:solidFill>
                <a:srgbClr val="FFFFFF"/>
              </a:solidFill>
              <a:prstDash val="solid"/>
              <a:round/>
              <a:headEnd len="med" w="med" type="none"/>
              <a:tailEnd len="med" w="med" type="none"/>
            </a:ln>
          </p:spPr>
        </p:cxnSp>
        <p:pic>
          <p:nvPicPr>
            <p:cNvPr id="1644" name="Google Shape;1644;p259">
              <a:hlinkClick r:id="rId11"/>
            </p:cNvPr>
            <p:cNvPicPr preferRelativeResize="0"/>
            <p:nvPr/>
          </p:nvPicPr>
          <p:blipFill>
            <a:blip r:embed="rId12">
              <a:alphaModFix/>
            </a:blip>
            <a:stretch>
              <a:fillRect/>
            </a:stretch>
          </p:blipFill>
          <p:spPr>
            <a:xfrm>
              <a:off x="4354975" y="2917675"/>
              <a:ext cx="278797" cy="190500"/>
            </a:xfrm>
            <a:prstGeom prst="rect">
              <a:avLst/>
            </a:prstGeom>
            <a:noFill/>
            <a:ln>
              <a:noFill/>
            </a:ln>
          </p:spPr>
        </p:pic>
      </p:grp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p:cSld name="CUSTOM_2_2">
    <p:spTree>
      <p:nvGrpSpPr>
        <p:cNvPr id="1645" name="Shape 1645"/>
        <p:cNvGrpSpPr/>
        <p:nvPr/>
      </p:nvGrpSpPr>
      <p:grpSpPr>
        <a:xfrm>
          <a:off x="0" y="0"/>
          <a:ext cx="0" cy="0"/>
          <a:chOff x="0" y="0"/>
          <a:chExt cx="0" cy="0"/>
        </a:xfrm>
      </p:grpSpPr>
      <p:sp>
        <p:nvSpPr>
          <p:cNvPr id="1646" name="Google Shape;1646;p26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1647" name="Google Shape;1647;p260"/>
          <p:cNvSpPr txBox="1"/>
          <p:nvPr>
            <p:ph idx="1" type="body"/>
          </p:nvPr>
        </p:nvSpPr>
        <p:spPr>
          <a:xfrm>
            <a:off x="311700" y="1057746"/>
            <a:ext cx="8520600" cy="3416400"/>
          </a:xfrm>
          <a:prstGeom prst="rect">
            <a:avLst/>
          </a:prstGeom>
          <a:noFill/>
          <a:ln>
            <a:noFill/>
          </a:ln>
        </p:spPr>
        <p:txBody>
          <a:bodyPr anchorCtr="0" anchor="t" bIns="68575" lIns="68575" spcFirstLastPara="1" rIns="68575" wrap="square" tIns="68575">
            <a:noAutofit/>
          </a:bodyPr>
          <a:lstStyle>
            <a:lvl1pPr indent="-342900" lvl="0" marL="457200" marR="0" algn="l">
              <a:lnSpc>
                <a:spcPct val="100000"/>
              </a:lnSpc>
              <a:spcBef>
                <a:spcPts val="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1pPr>
            <a:lvl2pPr indent="-342900" lvl="1" marL="914400" marR="0" algn="l">
              <a:lnSpc>
                <a:spcPct val="100000"/>
              </a:lnSpc>
              <a:spcBef>
                <a:spcPts val="1200"/>
              </a:spcBef>
              <a:spcAft>
                <a:spcPts val="0"/>
              </a:spcAft>
              <a:buClr>
                <a:schemeClr val="dk2"/>
              </a:buClr>
              <a:buSzPts val="1800"/>
              <a:buFont typeface="Roboto"/>
              <a:buChar char="○"/>
              <a:defRPr i="0" sz="1800" u="none" cap="none" strike="noStrike">
                <a:solidFill>
                  <a:schemeClr val="dk2"/>
                </a:solidFill>
                <a:latin typeface="Roboto"/>
                <a:ea typeface="Roboto"/>
                <a:cs typeface="Roboto"/>
                <a:sym typeface="Roboto"/>
              </a:defRPr>
            </a:lvl2pPr>
            <a:lvl3pPr indent="-317500" lvl="2" marL="13716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3pPr>
            <a:lvl4pPr indent="-317500" lvl="3" marL="18288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4pPr>
            <a:lvl5pPr indent="-317500" lvl="4" marL="2286000" marR="0" algn="l">
              <a:lnSpc>
                <a:spcPct val="100000"/>
              </a:lnSpc>
              <a:spcBef>
                <a:spcPts val="1200"/>
              </a:spcBef>
              <a:spcAft>
                <a:spcPts val="0"/>
              </a:spcAft>
              <a:buClr>
                <a:schemeClr val="dk2"/>
              </a:buClr>
              <a:buSzPts val="1400"/>
              <a:buFont typeface="Roboto"/>
              <a:buChar char="○"/>
              <a:defRPr i="0" u="none" cap="none" strike="noStrike">
                <a:solidFill>
                  <a:schemeClr val="dk2"/>
                </a:solidFill>
                <a:latin typeface="Roboto"/>
                <a:ea typeface="Roboto"/>
                <a:cs typeface="Roboto"/>
                <a:sym typeface="Roboto"/>
              </a:defRPr>
            </a:lvl5pPr>
            <a:lvl6pPr indent="-304800" lvl="5" marL="27432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6pPr>
            <a:lvl7pPr indent="-304800" lvl="6" marL="32004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7pPr>
            <a:lvl8pPr indent="-304800" lvl="7" marL="3657600" marR="0" algn="l">
              <a:lnSpc>
                <a:spcPct val="100000"/>
              </a:lnSpc>
              <a:spcBef>
                <a:spcPts val="1200"/>
              </a:spcBef>
              <a:spcAft>
                <a:spcPts val="0"/>
              </a:spcAft>
              <a:buClr>
                <a:schemeClr val="dk2"/>
              </a:buClr>
              <a:buSzPts val="1200"/>
              <a:buFont typeface="Roboto"/>
              <a:buChar char="○"/>
              <a:defRPr i="0" sz="1200" u="none" cap="none" strike="noStrike">
                <a:solidFill>
                  <a:schemeClr val="dk2"/>
                </a:solidFill>
                <a:latin typeface="Roboto"/>
                <a:ea typeface="Roboto"/>
                <a:cs typeface="Roboto"/>
                <a:sym typeface="Roboto"/>
              </a:defRPr>
            </a:lvl8pPr>
            <a:lvl9pPr indent="-292100" lvl="8" marL="4114800" marR="0" algn="l">
              <a:lnSpc>
                <a:spcPct val="100000"/>
              </a:lnSpc>
              <a:spcBef>
                <a:spcPts val="1200"/>
              </a:spcBef>
              <a:spcAft>
                <a:spcPts val="1000"/>
              </a:spcAft>
              <a:buClr>
                <a:schemeClr val="dk2"/>
              </a:buClr>
              <a:buSzPts val="1000"/>
              <a:buFont typeface="Roboto"/>
              <a:buChar char="■"/>
              <a:defRPr i="0" sz="1000" u="none" cap="none" strike="noStrike">
                <a:solidFill>
                  <a:schemeClr val="dk2"/>
                </a:solidFill>
                <a:latin typeface="Roboto"/>
                <a:ea typeface="Roboto"/>
                <a:cs typeface="Roboto"/>
                <a:sym typeface="Roboto"/>
              </a:defRPr>
            </a:lvl9pPr>
          </a:lstStyle>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3_1">
    <p:spTree>
      <p:nvGrpSpPr>
        <p:cNvPr id="1648" name="Shape 1648"/>
        <p:cNvGrpSpPr/>
        <p:nvPr/>
      </p:nvGrpSpPr>
      <p:grpSpPr>
        <a:xfrm>
          <a:off x="0" y="0"/>
          <a:ext cx="0" cy="0"/>
          <a:chOff x="0" y="0"/>
          <a:chExt cx="0" cy="0"/>
        </a:xfrm>
      </p:grpSpPr>
      <p:pic>
        <p:nvPicPr>
          <p:cNvPr id="1649" name="Google Shape;1649;p261"/>
          <p:cNvPicPr preferRelativeResize="0"/>
          <p:nvPr/>
        </p:nvPicPr>
        <p:blipFill rotWithShape="1">
          <a:blip r:embed="rId2">
            <a:alphaModFix/>
          </a:blip>
          <a:srcRect b="0" l="0" r="0" t="0"/>
          <a:stretch/>
        </p:blipFill>
        <p:spPr>
          <a:xfrm>
            <a:off x="0" y="0"/>
            <a:ext cx="9144003" cy="5147975"/>
          </a:xfrm>
          <a:prstGeom prst="rect">
            <a:avLst/>
          </a:prstGeom>
          <a:noFill/>
          <a:ln>
            <a:noFill/>
          </a:ln>
        </p:spPr>
      </p:pic>
      <p:sp>
        <p:nvSpPr>
          <p:cNvPr id="1650" name="Google Shape;1650;p261"/>
          <p:cNvSpPr txBox="1"/>
          <p:nvPr>
            <p:ph type="ctrTitle"/>
          </p:nvPr>
        </p:nvSpPr>
        <p:spPr>
          <a:xfrm>
            <a:off x="363350" y="1170850"/>
            <a:ext cx="4780200" cy="15543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Clr>
                <a:srgbClr val="FFFFFF"/>
              </a:buClr>
              <a:buSzPts val="4600"/>
              <a:buNone/>
              <a:defRPr sz="4600">
                <a:solidFill>
                  <a:srgbClr val="FFFFFF"/>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651" name="Google Shape;1651;p261"/>
          <p:cNvSpPr txBox="1"/>
          <p:nvPr>
            <p:ph idx="1" type="subTitle"/>
          </p:nvPr>
        </p:nvSpPr>
        <p:spPr>
          <a:xfrm>
            <a:off x="394373" y="2716050"/>
            <a:ext cx="64392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rgbClr val="FFFFFF"/>
              </a:buClr>
              <a:buSzPts val="1800"/>
              <a:buNone/>
              <a:defRPr b="1">
                <a:solidFill>
                  <a:srgbClr val="FFFFFF"/>
                </a:solidFill>
              </a:defRPr>
            </a:lvl1pPr>
            <a:lvl2pPr lvl="1">
              <a:lnSpc>
                <a:spcPct val="100000"/>
              </a:lnSpc>
              <a:spcBef>
                <a:spcPts val="0"/>
              </a:spcBef>
              <a:spcAft>
                <a:spcPts val="0"/>
              </a:spcAft>
              <a:buClr>
                <a:srgbClr val="FFFFFF"/>
              </a:buClr>
              <a:buSzPts val="2400"/>
              <a:buNone/>
              <a:defRPr sz="2400">
                <a:solidFill>
                  <a:srgbClr val="FFFFFF"/>
                </a:solidFill>
              </a:defRPr>
            </a:lvl2pPr>
            <a:lvl3pPr lvl="2">
              <a:lnSpc>
                <a:spcPct val="100000"/>
              </a:lnSpc>
              <a:spcBef>
                <a:spcPts val="0"/>
              </a:spcBef>
              <a:spcAft>
                <a:spcPts val="0"/>
              </a:spcAft>
              <a:buClr>
                <a:srgbClr val="FFFFFF"/>
              </a:buClr>
              <a:buSzPts val="2400"/>
              <a:buNone/>
              <a:defRPr sz="2400">
                <a:solidFill>
                  <a:srgbClr val="FFFFFF"/>
                </a:solidFill>
              </a:defRPr>
            </a:lvl3pPr>
            <a:lvl4pPr lvl="3">
              <a:lnSpc>
                <a:spcPct val="100000"/>
              </a:lnSpc>
              <a:spcBef>
                <a:spcPts val="0"/>
              </a:spcBef>
              <a:spcAft>
                <a:spcPts val="0"/>
              </a:spcAft>
              <a:buClr>
                <a:srgbClr val="FFFFFF"/>
              </a:buClr>
              <a:buSzPts val="2400"/>
              <a:buNone/>
              <a:defRPr sz="2400">
                <a:solidFill>
                  <a:srgbClr val="FFFFFF"/>
                </a:solidFill>
              </a:defRPr>
            </a:lvl4pPr>
            <a:lvl5pPr lvl="4">
              <a:lnSpc>
                <a:spcPct val="100000"/>
              </a:lnSpc>
              <a:spcBef>
                <a:spcPts val="0"/>
              </a:spcBef>
              <a:spcAft>
                <a:spcPts val="0"/>
              </a:spcAft>
              <a:buClr>
                <a:srgbClr val="FFFFFF"/>
              </a:buClr>
              <a:buSzPts val="2400"/>
              <a:buNone/>
              <a:defRPr sz="2400">
                <a:solidFill>
                  <a:srgbClr val="FFFFFF"/>
                </a:solidFill>
              </a:defRPr>
            </a:lvl5pPr>
            <a:lvl6pPr lvl="5">
              <a:lnSpc>
                <a:spcPct val="100000"/>
              </a:lnSpc>
              <a:spcBef>
                <a:spcPts val="0"/>
              </a:spcBef>
              <a:spcAft>
                <a:spcPts val="0"/>
              </a:spcAft>
              <a:buClr>
                <a:srgbClr val="FFFFFF"/>
              </a:buClr>
              <a:buSzPts val="2400"/>
              <a:buNone/>
              <a:defRPr sz="2400">
                <a:solidFill>
                  <a:srgbClr val="FFFFFF"/>
                </a:solidFill>
              </a:defRPr>
            </a:lvl6pPr>
            <a:lvl7pPr lvl="6">
              <a:lnSpc>
                <a:spcPct val="100000"/>
              </a:lnSpc>
              <a:spcBef>
                <a:spcPts val="0"/>
              </a:spcBef>
              <a:spcAft>
                <a:spcPts val="0"/>
              </a:spcAft>
              <a:buClr>
                <a:srgbClr val="FFFFFF"/>
              </a:buClr>
              <a:buSzPts val="2400"/>
              <a:buNone/>
              <a:defRPr sz="2400">
                <a:solidFill>
                  <a:srgbClr val="FFFFFF"/>
                </a:solidFill>
              </a:defRPr>
            </a:lvl7pPr>
            <a:lvl8pPr lvl="7">
              <a:lnSpc>
                <a:spcPct val="100000"/>
              </a:lnSpc>
              <a:spcBef>
                <a:spcPts val="0"/>
              </a:spcBef>
              <a:spcAft>
                <a:spcPts val="0"/>
              </a:spcAft>
              <a:buClr>
                <a:srgbClr val="FFFFFF"/>
              </a:buClr>
              <a:buSzPts val="2400"/>
              <a:buNone/>
              <a:defRPr sz="2400">
                <a:solidFill>
                  <a:srgbClr val="FFFFFF"/>
                </a:solidFill>
              </a:defRPr>
            </a:lvl8pPr>
            <a:lvl9pPr lvl="8">
              <a:lnSpc>
                <a:spcPct val="100000"/>
              </a:lnSpc>
              <a:spcBef>
                <a:spcPts val="0"/>
              </a:spcBef>
              <a:spcAft>
                <a:spcPts val="0"/>
              </a:spcAft>
              <a:buClr>
                <a:srgbClr val="FFFFFF"/>
              </a:buClr>
              <a:buSzPts val="2400"/>
              <a:buNone/>
              <a:defRPr sz="2400">
                <a:solidFill>
                  <a:srgbClr val="FFFFFF"/>
                </a:solidFill>
              </a:defRPr>
            </a:lvl9pPr>
          </a:lstStyle>
          <a:p/>
        </p:txBody>
      </p:sp>
      <p:sp>
        <p:nvSpPr>
          <p:cNvPr id="1652" name="Google Shape;1652;p261"/>
          <p:cNvSpPr txBox="1"/>
          <p:nvPr>
            <p:ph idx="2" type="subTitle"/>
          </p:nvPr>
        </p:nvSpPr>
        <p:spPr>
          <a:xfrm>
            <a:off x="394385" y="3185554"/>
            <a:ext cx="53385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rgbClr val="FFFFFF"/>
              </a:buClr>
              <a:buSzPts val="1200"/>
              <a:buNone/>
              <a:defRPr sz="1200">
                <a:solidFill>
                  <a:srgbClr val="FFFFFF"/>
                </a:solidFill>
              </a:defRPr>
            </a:lvl1pPr>
            <a:lvl2pPr lvl="1">
              <a:lnSpc>
                <a:spcPct val="100000"/>
              </a:lnSpc>
              <a:spcBef>
                <a:spcPts val="0"/>
              </a:spcBef>
              <a:spcAft>
                <a:spcPts val="0"/>
              </a:spcAft>
              <a:buClr>
                <a:srgbClr val="FFFFFF"/>
              </a:buClr>
              <a:buSzPts val="1000"/>
              <a:buNone/>
              <a:defRPr sz="1000">
                <a:solidFill>
                  <a:srgbClr val="FFFFFF"/>
                </a:solidFill>
              </a:defRPr>
            </a:lvl2pPr>
            <a:lvl3pPr lvl="2">
              <a:lnSpc>
                <a:spcPct val="100000"/>
              </a:lnSpc>
              <a:spcBef>
                <a:spcPts val="0"/>
              </a:spcBef>
              <a:spcAft>
                <a:spcPts val="0"/>
              </a:spcAft>
              <a:buClr>
                <a:srgbClr val="FFFFFF"/>
              </a:buClr>
              <a:buSzPts val="1000"/>
              <a:buNone/>
              <a:defRPr sz="1000">
                <a:solidFill>
                  <a:srgbClr val="FFFFFF"/>
                </a:solidFill>
              </a:defRPr>
            </a:lvl3pPr>
            <a:lvl4pPr lvl="3">
              <a:lnSpc>
                <a:spcPct val="100000"/>
              </a:lnSpc>
              <a:spcBef>
                <a:spcPts val="0"/>
              </a:spcBef>
              <a:spcAft>
                <a:spcPts val="0"/>
              </a:spcAft>
              <a:buClr>
                <a:srgbClr val="FFFFFF"/>
              </a:buClr>
              <a:buSzPts val="1000"/>
              <a:buNone/>
              <a:defRPr sz="1000">
                <a:solidFill>
                  <a:srgbClr val="FFFFFF"/>
                </a:solidFill>
              </a:defRPr>
            </a:lvl4pPr>
            <a:lvl5pPr lvl="4">
              <a:lnSpc>
                <a:spcPct val="100000"/>
              </a:lnSpc>
              <a:spcBef>
                <a:spcPts val="0"/>
              </a:spcBef>
              <a:spcAft>
                <a:spcPts val="0"/>
              </a:spcAft>
              <a:buClr>
                <a:srgbClr val="FFFFFF"/>
              </a:buClr>
              <a:buSzPts val="1000"/>
              <a:buNone/>
              <a:defRPr sz="1000">
                <a:solidFill>
                  <a:srgbClr val="FFFFFF"/>
                </a:solidFill>
              </a:defRPr>
            </a:lvl5pPr>
            <a:lvl6pPr lvl="5">
              <a:lnSpc>
                <a:spcPct val="100000"/>
              </a:lnSpc>
              <a:spcBef>
                <a:spcPts val="0"/>
              </a:spcBef>
              <a:spcAft>
                <a:spcPts val="0"/>
              </a:spcAft>
              <a:buClr>
                <a:srgbClr val="FFFFFF"/>
              </a:buClr>
              <a:buSzPts val="1000"/>
              <a:buNone/>
              <a:defRPr sz="1000">
                <a:solidFill>
                  <a:srgbClr val="FFFFFF"/>
                </a:solidFill>
              </a:defRPr>
            </a:lvl6pPr>
            <a:lvl7pPr lvl="6">
              <a:lnSpc>
                <a:spcPct val="100000"/>
              </a:lnSpc>
              <a:spcBef>
                <a:spcPts val="0"/>
              </a:spcBef>
              <a:spcAft>
                <a:spcPts val="0"/>
              </a:spcAft>
              <a:buClr>
                <a:srgbClr val="FFFFFF"/>
              </a:buClr>
              <a:buSzPts val="1000"/>
              <a:buNone/>
              <a:defRPr sz="1000">
                <a:solidFill>
                  <a:srgbClr val="FFFFFF"/>
                </a:solidFill>
              </a:defRPr>
            </a:lvl7pPr>
            <a:lvl8pPr lvl="7">
              <a:lnSpc>
                <a:spcPct val="100000"/>
              </a:lnSpc>
              <a:spcBef>
                <a:spcPts val="0"/>
              </a:spcBef>
              <a:spcAft>
                <a:spcPts val="0"/>
              </a:spcAft>
              <a:buClr>
                <a:srgbClr val="FFFFFF"/>
              </a:buClr>
              <a:buSzPts val="1000"/>
              <a:buNone/>
              <a:defRPr sz="1000">
                <a:solidFill>
                  <a:srgbClr val="FFFFFF"/>
                </a:solidFill>
              </a:defRPr>
            </a:lvl8pPr>
            <a:lvl9pPr lvl="8">
              <a:lnSpc>
                <a:spcPct val="100000"/>
              </a:lnSpc>
              <a:spcBef>
                <a:spcPts val="0"/>
              </a:spcBef>
              <a:spcAft>
                <a:spcPts val="0"/>
              </a:spcAft>
              <a:buClr>
                <a:srgbClr val="FFFFFF"/>
              </a:buClr>
              <a:buSzPts val="1000"/>
              <a:buNone/>
              <a:defRPr sz="1000">
                <a:solidFill>
                  <a:srgbClr val="FFFFFF"/>
                </a:solidFill>
              </a:defRPr>
            </a:lvl9pPr>
          </a:lstStyle>
          <a:p/>
        </p:txBody>
      </p:sp>
      <p:pic>
        <p:nvPicPr>
          <p:cNvPr id="1653" name="Google Shape;1653;p261"/>
          <p:cNvPicPr preferRelativeResize="0"/>
          <p:nvPr/>
        </p:nvPicPr>
        <p:blipFill rotWithShape="1">
          <a:blip r:embed="rId3">
            <a:alphaModFix/>
          </a:blip>
          <a:srcRect b="0" l="0" r="10" t="0"/>
          <a:stretch/>
        </p:blipFill>
        <p:spPr>
          <a:xfrm>
            <a:off x="489000" y="4665175"/>
            <a:ext cx="1107223" cy="148175"/>
          </a:xfrm>
          <a:prstGeom prst="rect">
            <a:avLst/>
          </a:prstGeom>
          <a:noFill/>
          <a:ln>
            <a:noFill/>
          </a:ln>
        </p:spPr>
      </p:pic>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TITLE_1_1_1">
    <p:spTree>
      <p:nvGrpSpPr>
        <p:cNvPr id="1658" name="Shape 1658"/>
        <p:cNvGrpSpPr/>
        <p:nvPr/>
      </p:nvGrpSpPr>
      <p:grpSpPr>
        <a:xfrm>
          <a:off x="0" y="0"/>
          <a:ext cx="0" cy="0"/>
          <a:chOff x="0" y="0"/>
          <a:chExt cx="0" cy="0"/>
        </a:xfrm>
      </p:grpSpPr>
      <p:sp>
        <p:nvSpPr>
          <p:cNvPr id="1659" name="Google Shape;1659;p263"/>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60" name="Google Shape;1660;p263"/>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1661" name="Google Shape;1661;p263"/>
          <p:cNvSpPr txBox="1"/>
          <p:nvPr>
            <p:ph type="ctrTitle"/>
          </p:nvPr>
        </p:nvSpPr>
        <p:spPr>
          <a:xfrm>
            <a:off x="363350" y="426300"/>
            <a:ext cx="6858900" cy="15543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4600"/>
              <a:buNone/>
              <a:defRPr sz="46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1662" name="Google Shape;1662;p263"/>
          <p:cNvSpPr txBox="1"/>
          <p:nvPr>
            <p:ph idx="1" type="subTitle"/>
          </p:nvPr>
        </p:nvSpPr>
        <p:spPr>
          <a:xfrm>
            <a:off x="394373" y="1971500"/>
            <a:ext cx="64392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dk2"/>
              </a:buClr>
              <a:buSzPts val="1800"/>
              <a:buNone/>
              <a:defRPr b="1">
                <a:solidFill>
                  <a:schemeClr val="dk2"/>
                </a:solidFill>
              </a:defRPr>
            </a:lvl1pPr>
            <a:lvl2pPr lvl="1">
              <a:lnSpc>
                <a:spcPct val="100000"/>
              </a:lnSpc>
              <a:spcBef>
                <a:spcPts val="0"/>
              </a:spcBef>
              <a:spcAft>
                <a:spcPts val="0"/>
              </a:spcAft>
              <a:buClr>
                <a:schemeClr val="dk2"/>
              </a:buClr>
              <a:buSzPts val="2400"/>
              <a:buNone/>
              <a:defRPr sz="2400">
                <a:solidFill>
                  <a:schemeClr val="dk2"/>
                </a:solidFill>
              </a:defRPr>
            </a:lvl2pPr>
            <a:lvl3pPr lvl="2">
              <a:lnSpc>
                <a:spcPct val="100000"/>
              </a:lnSpc>
              <a:spcBef>
                <a:spcPts val="0"/>
              </a:spcBef>
              <a:spcAft>
                <a:spcPts val="0"/>
              </a:spcAft>
              <a:buClr>
                <a:schemeClr val="dk2"/>
              </a:buClr>
              <a:buSzPts val="2400"/>
              <a:buNone/>
              <a:defRPr sz="2400">
                <a:solidFill>
                  <a:schemeClr val="dk2"/>
                </a:solidFill>
              </a:defRPr>
            </a:lvl3pPr>
            <a:lvl4pPr lvl="3">
              <a:lnSpc>
                <a:spcPct val="100000"/>
              </a:lnSpc>
              <a:spcBef>
                <a:spcPts val="0"/>
              </a:spcBef>
              <a:spcAft>
                <a:spcPts val="0"/>
              </a:spcAft>
              <a:buClr>
                <a:schemeClr val="dk2"/>
              </a:buClr>
              <a:buSzPts val="2400"/>
              <a:buNone/>
              <a:defRPr sz="2400">
                <a:solidFill>
                  <a:schemeClr val="dk2"/>
                </a:solidFill>
              </a:defRPr>
            </a:lvl4pPr>
            <a:lvl5pPr lvl="4">
              <a:lnSpc>
                <a:spcPct val="100000"/>
              </a:lnSpc>
              <a:spcBef>
                <a:spcPts val="0"/>
              </a:spcBef>
              <a:spcAft>
                <a:spcPts val="0"/>
              </a:spcAft>
              <a:buClr>
                <a:schemeClr val="dk2"/>
              </a:buClr>
              <a:buSzPts val="2400"/>
              <a:buNone/>
              <a:defRPr sz="2400">
                <a:solidFill>
                  <a:schemeClr val="dk2"/>
                </a:solidFill>
              </a:defRPr>
            </a:lvl5pPr>
            <a:lvl6pPr lvl="5">
              <a:lnSpc>
                <a:spcPct val="100000"/>
              </a:lnSpc>
              <a:spcBef>
                <a:spcPts val="0"/>
              </a:spcBef>
              <a:spcAft>
                <a:spcPts val="0"/>
              </a:spcAft>
              <a:buClr>
                <a:schemeClr val="dk2"/>
              </a:buClr>
              <a:buSzPts val="2400"/>
              <a:buNone/>
              <a:defRPr sz="2400">
                <a:solidFill>
                  <a:schemeClr val="dk2"/>
                </a:solidFill>
              </a:defRPr>
            </a:lvl6pPr>
            <a:lvl7pPr lvl="6">
              <a:lnSpc>
                <a:spcPct val="100000"/>
              </a:lnSpc>
              <a:spcBef>
                <a:spcPts val="0"/>
              </a:spcBef>
              <a:spcAft>
                <a:spcPts val="0"/>
              </a:spcAft>
              <a:buClr>
                <a:schemeClr val="dk2"/>
              </a:buClr>
              <a:buSzPts val="2400"/>
              <a:buNone/>
              <a:defRPr sz="2400">
                <a:solidFill>
                  <a:schemeClr val="dk2"/>
                </a:solidFill>
              </a:defRPr>
            </a:lvl7pPr>
            <a:lvl8pPr lvl="7">
              <a:lnSpc>
                <a:spcPct val="100000"/>
              </a:lnSpc>
              <a:spcBef>
                <a:spcPts val="0"/>
              </a:spcBef>
              <a:spcAft>
                <a:spcPts val="0"/>
              </a:spcAft>
              <a:buClr>
                <a:schemeClr val="dk2"/>
              </a:buClr>
              <a:buSzPts val="2400"/>
              <a:buNone/>
              <a:defRPr sz="2400">
                <a:solidFill>
                  <a:schemeClr val="dk2"/>
                </a:solidFill>
              </a:defRPr>
            </a:lvl8pPr>
            <a:lvl9pPr lvl="8">
              <a:lnSpc>
                <a:spcPct val="100000"/>
              </a:lnSpc>
              <a:spcBef>
                <a:spcPts val="0"/>
              </a:spcBef>
              <a:spcAft>
                <a:spcPts val="0"/>
              </a:spcAft>
              <a:buClr>
                <a:schemeClr val="dk2"/>
              </a:buClr>
              <a:buSzPts val="2400"/>
              <a:buNone/>
              <a:defRPr sz="2400">
                <a:solidFill>
                  <a:schemeClr val="dk2"/>
                </a:solidFill>
              </a:defRPr>
            </a:lvl9pPr>
          </a:lstStyle>
          <a:p/>
        </p:txBody>
      </p:sp>
      <p:sp>
        <p:nvSpPr>
          <p:cNvPr id="1663" name="Google Shape;1663;p263"/>
          <p:cNvSpPr txBox="1"/>
          <p:nvPr>
            <p:ph idx="2" type="subTitle"/>
          </p:nvPr>
        </p:nvSpPr>
        <p:spPr>
          <a:xfrm>
            <a:off x="394385" y="2441004"/>
            <a:ext cx="53385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200"/>
            </a:lvl1pPr>
            <a:lvl2pPr lvl="1">
              <a:lnSpc>
                <a:spcPct val="100000"/>
              </a:lnSpc>
              <a:spcBef>
                <a:spcPts val="0"/>
              </a:spcBef>
              <a:spcAft>
                <a:spcPts val="0"/>
              </a:spcAft>
              <a:buClr>
                <a:schemeClr val="dk2"/>
              </a:buClr>
              <a:buSzPts val="1000"/>
              <a:buNone/>
              <a:defRPr sz="1000">
                <a:solidFill>
                  <a:schemeClr val="dk2"/>
                </a:solidFill>
              </a:defRPr>
            </a:lvl2pPr>
            <a:lvl3pPr lvl="2">
              <a:lnSpc>
                <a:spcPct val="100000"/>
              </a:lnSpc>
              <a:spcBef>
                <a:spcPts val="0"/>
              </a:spcBef>
              <a:spcAft>
                <a:spcPts val="0"/>
              </a:spcAft>
              <a:buClr>
                <a:schemeClr val="dk2"/>
              </a:buClr>
              <a:buSzPts val="1000"/>
              <a:buNone/>
              <a:defRPr sz="1000">
                <a:solidFill>
                  <a:schemeClr val="dk2"/>
                </a:solidFill>
              </a:defRPr>
            </a:lvl3pPr>
            <a:lvl4pPr lvl="3">
              <a:lnSpc>
                <a:spcPct val="100000"/>
              </a:lnSpc>
              <a:spcBef>
                <a:spcPts val="0"/>
              </a:spcBef>
              <a:spcAft>
                <a:spcPts val="0"/>
              </a:spcAft>
              <a:buClr>
                <a:schemeClr val="dk2"/>
              </a:buClr>
              <a:buSzPts val="1000"/>
              <a:buNone/>
              <a:defRPr sz="1000">
                <a:solidFill>
                  <a:schemeClr val="dk2"/>
                </a:solidFill>
              </a:defRPr>
            </a:lvl4pPr>
            <a:lvl5pPr lvl="4">
              <a:lnSpc>
                <a:spcPct val="100000"/>
              </a:lnSpc>
              <a:spcBef>
                <a:spcPts val="0"/>
              </a:spcBef>
              <a:spcAft>
                <a:spcPts val="0"/>
              </a:spcAft>
              <a:buClr>
                <a:schemeClr val="dk2"/>
              </a:buClr>
              <a:buSzPts val="1000"/>
              <a:buNone/>
              <a:defRPr sz="1000">
                <a:solidFill>
                  <a:schemeClr val="dk2"/>
                </a:solidFill>
              </a:defRPr>
            </a:lvl5pPr>
            <a:lvl6pPr lvl="5">
              <a:lnSpc>
                <a:spcPct val="100000"/>
              </a:lnSpc>
              <a:spcBef>
                <a:spcPts val="0"/>
              </a:spcBef>
              <a:spcAft>
                <a:spcPts val="0"/>
              </a:spcAft>
              <a:buClr>
                <a:schemeClr val="dk2"/>
              </a:buClr>
              <a:buSzPts val="1000"/>
              <a:buNone/>
              <a:defRPr sz="1000">
                <a:solidFill>
                  <a:schemeClr val="dk2"/>
                </a:solidFill>
              </a:defRPr>
            </a:lvl6pPr>
            <a:lvl7pPr lvl="6">
              <a:lnSpc>
                <a:spcPct val="100000"/>
              </a:lnSpc>
              <a:spcBef>
                <a:spcPts val="0"/>
              </a:spcBef>
              <a:spcAft>
                <a:spcPts val="0"/>
              </a:spcAft>
              <a:buClr>
                <a:schemeClr val="dk2"/>
              </a:buClr>
              <a:buSzPts val="1000"/>
              <a:buNone/>
              <a:defRPr sz="1000">
                <a:solidFill>
                  <a:schemeClr val="dk2"/>
                </a:solidFill>
              </a:defRPr>
            </a:lvl7pPr>
            <a:lvl8pPr lvl="7">
              <a:lnSpc>
                <a:spcPct val="100000"/>
              </a:lnSpc>
              <a:spcBef>
                <a:spcPts val="0"/>
              </a:spcBef>
              <a:spcAft>
                <a:spcPts val="0"/>
              </a:spcAft>
              <a:buClr>
                <a:schemeClr val="dk2"/>
              </a:buClr>
              <a:buSzPts val="1000"/>
              <a:buNone/>
              <a:defRPr sz="1000">
                <a:solidFill>
                  <a:schemeClr val="dk2"/>
                </a:solidFill>
              </a:defRPr>
            </a:lvl8pPr>
            <a:lvl9pPr lvl="8">
              <a:lnSpc>
                <a:spcPct val="100000"/>
              </a:lnSpc>
              <a:spcBef>
                <a:spcPts val="0"/>
              </a:spcBef>
              <a:spcAft>
                <a:spcPts val="0"/>
              </a:spcAft>
              <a:buClr>
                <a:schemeClr val="dk2"/>
              </a:buClr>
              <a:buSzPts val="1000"/>
              <a:buNone/>
              <a:defRPr sz="1000">
                <a:solidFill>
                  <a:schemeClr val="dk2"/>
                </a:solidFill>
              </a:defRPr>
            </a:lvl9pPr>
          </a:lstStyle>
          <a:p/>
        </p:txBody>
      </p:sp>
      <p:pic>
        <p:nvPicPr>
          <p:cNvPr id="1664" name="Google Shape;1664;p263"/>
          <p:cNvPicPr preferRelativeResize="0"/>
          <p:nvPr/>
        </p:nvPicPr>
        <p:blipFill rotWithShape="1">
          <a:blip r:embed="rId3">
            <a:alphaModFix/>
          </a:blip>
          <a:srcRect b="0" l="0" r="10" t="0"/>
          <a:stretch/>
        </p:blipFill>
        <p:spPr>
          <a:xfrm>
            <a:off x="7666325" y="4665175"/>
            <a:ext cx="1107223" cy="148175"/>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type="tx">
  <p:cSld name="TITLE_AND_BODY">
    <p:spTree>
      <p:nvGrpSpPr>
        <p:cNvPr id="1665" name="Shape 1665"/>
        <p:cNvGrpSpPr/>
        <p:nvPr/>
      </p:nvGrpSpPr>
      <p:grpSpPr>
        <a:xfrm>
          <a:off x="0" y="0"/>
          <a:ext cx="0" cy="0"/>
          <a:chOff x="0" y="0"/>
          <a:chExt cx="0" cy="0"/>
        </a:xfrm>
      </p:grpSpPr>
      <p:sp>
        <p:nvSpPr>
          <p:cNvPr id="1666" name="Google Shape;1666;p264"/>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67" name="Google Shape;1667;p264"/>
          <p:cNvSpPr txBox="1"/>
          <p:nvPr>
            <p:ph idx="1" type="body"/>
          </p:nvPr>
        </p:nvSpPr>
        <p:spPr>
          <a:xfrm>
            <a:off x="311700" y="10000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668" name="Google Shape;1668;p264"/>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669" name="Google Shape;1669;p264"/>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2025 Geotab Inc. All Rights Reserved</a:t>
            </a:r>
            <a:endParaRPr sz="800">
              <a:solidFill>
                <a:srgbClr val="CFD5DC"/>
              </a:solidFill>
            </a:endParaRPr>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2 columns)">
  <p:cSld name="TITLE_AND_TWO_COLUMNS_1">
    <p:spTree>
      <p:nvGrpSpPr>
        <p:cNvPr id="1670" name="Shape 1670"/>
        <p:cNvGrpSpPr/>
        <p:nvPr/>
      </p:nvGrpSpPr>
      <p:grpSpPr>
        <a:xfrm>
          <a:off x="0" y="0"/>
          <a:ext cx="0" cy="0"/>
          <a:chOff x="0" y="0"/>
          <a:chExt cx="0" cy="0"/>
        </a:xfrm>
      </p:grpSpPr>
      <p:sp>
        <p:nvSpPr>
          <p:cNvPr id="1671" name="Google Shape;1671;p26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72" name="Google Shape;1672;p265"/>
          <p:cNvSpPr txBox="1"/>
          <p:nvPr>
            <p:ph idx="1" type="body"/>
          </p:nvPr>
        </p:nvSpPr>
        <p:spPr>
          <a:xfrm>
            <a:off x="311700" y="10000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500"/>
              </a:spcBef>
              <a:spcAft>
                <a:spcPts val="0"/>
              </a:spcAft>
              <a:buSzPts val="1200"/>
              <a:buChar char="○"/>
              <a:defRPr sz="1200"/>
            </a:lvl2pPr>
            <a:lvl3pPr indent="-304800" lvl="2" marL="1371600">
              <a:spcBef>
                <a:spcPts val="500"/>
              </a:spcBef>
              <a:spcAft>
                <a:spcPts val="0"/>
              </a:spcAft>
              <a:buSzPts val="1200"/>
              <a:buChar char="■"/>
              <a:defRPr sz="1200"/>
            </a:lvl3pPr>
            <a:lvl4pPr indent="-304800" lvl="3" marL="1828800">
              <a:spcBef>
                <a:spcPts val="500"/>
              </a:spcBef>
              <a:spcAft>
                <a:spcPts val="0"/>
              </a:spcAft>
              <a:buSzPts val="1200"/>
              <a:buChar char="●"/>
              <a:defRPr sz="1200"/>
            </a:lvl4pPr>
            <a:lvl5pPr indent="-304800" lvl="4" marL="2286000">
              <a:spcBef>
                <a:spcPts val="500"/>
              </a:spcBef>
              <a:spcAft>
                <a:spcPts val="0"/>
              </a:spcAft>
              <a:buSzPts val="1200"/>
              <a:buChar char="○"/>
              <a:defRPr sz="1200"/>
            </a:lvl5pPr>
            <a:lvl6pPr indent="-304800" lvl="5" marL="2743200">
              <a:spcBef>
                <a:spcPts val="500"/>
              </a:spcBef>
              <a:spcAft>
                <a:spcPts val="0"/>
              </a:spcAft>
              <a:buSzPts val="1200"/>
              <a:buChar char="■"/>
              <a:defRPr sz="1200"/>
            </a:lvl6pPr>
            <a:lvl7pPr indent="-304800" lvl="6" marL="3200400">
              <a:spcBef>
                <a:spcPts val="500"/>
              </a:spcBef>
              <a:spcAft>
                <a:spcPts val="0"/>
              </a:spcAft>
              <a:buSzPts val="1200"/>
              <a:buChar char="●"/>
              <a:defRPr sz="1200"/>
            </a:lvl7pPr>
            <a:lvl8pPr indent="-304800" lvl="7" marL="3657600">
              <a:spcBef>
                <a:spcPts val="500"/>
              </a:spcBef>
              <a:spcAft>
                <a:spcPts val="0"/>
              </a:spcAft>
              <a:buSzPts val="1200"/>
              <a:buChar char="○"/>
              <a:defRPr sz="1200"/>
            </a:lvl8pPr>
            <a:lvl9pPr indent="-304800" lvl="8" marL="4114800">
              <a:spcBef>
                <a:spcPts val="500"/>
              </a:spcBef>
              <a:spcAft>
                <a:spcPts val="500"/>
              </a:spcAft>
              <a:buSzPts val="1200"/>
              <a:buChar char="■"/>
              <a:defRPr sz="1200"/>
            </a:lvl9pPr>
          </a:lstStyle>
          <a:p/>
        </p:txBody>
      </p:sp>
      <p:sp>
        <p:nvSpPr>
          <p:cNvPr id="1673" name="Google Shape;1673;p265"/>
          <p:cNvSpPr txBox="1"/>
          <p:nvPr>
            <p:ph idx="2" type="body"/>
          </p:nvPr>
        </p:nvSpPr>
        <p:spPr>
          <a:xfrm>
            <a:off x="4832400" y="10000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500"/>
              </a:spcBef>
              <a:spcAft>
                <a:spcPts val="0"/>
              </a:spcAft>
              <a:buSzPts val="1200"/>
              <a:buChar char="○"/>
              <a:defRPr sz="1200"/>
            </a:lvl2pPr>
            <a:lvl3pPr indent="-304800" lvl="2" marL="1371600">
              <a:spcBef>
                <a:spcPts val="500"/>
              </a:spcBef>
              <a:spcAft>
                <a:spcPts val="0"/>
              </a:spcAft>
              <a:buSzPts val="1200"/>
              <a:buChar char="■"/>
              <a:defRPr sz="1200"/>
            </a:lvl3pPr>
            <a:lvl4pPr indent="-304800" lvl="3" marL="1828800">
              <a:spcBef>
                <a:spcPts val="500"/>
              </a:spcBef>
              <a:spcAft>
                <a:spcPts val="0"/>
              </a:spcAft>
              <a:buSzPts val="1200"/>
              <a:buChar char="●"/>
              <a:defRPr sz="1200"/>
            </a:lvl4pPr>
            <a:lvl5pPr indent="-304800" lvl="4" marL="2286000">
              <a:spcBef>
                <a:spcPts val="500"/>
              </a:spcBef>
              <a:spcAft>
                <a:spcPts val="0"/>
              </a:spcAft>
              <a:buSzPts val="1200"/>
              <a:buChar char="○"/>
              <a:defRPr sz="1200"/>
            </a:lvl5pPr>
            <a:lvl6pPr indent="-304800" lvl="5" marL="2743200">
              <a:spcBef>
                <a:spcPts val="500"/>
              </a:spcBef>
              <a:spcAft>
                <a:spcPts val="0"/>
              </a:spcAft>
              <a:buSzPts val="1200"/>
              <a:buChar char="■"/>
              <a:defRPr sz="1200"/>
            </a:lvl6pPr>
            <a:lvl7pPr indent="-304800" lvl="6" marL="3200400">
              <a:spcBef>
                <a:spcPts val="500"/>
              </a:spcBef>
              <a:spcAft>
                <a:spcPts val="0"/>
              </a:spcAft>
              <a:buSzPts val="1200"/>
              <a:buChar char="●"/>
              <a:defRPr sz="1200"/>
            </a:lvl7pPr>
            <a:lvl8pPr indent="-304800" lvl="7" marL="3657600">
              <a:spcBef>
                <a:spcPts val="500"/>
              </a:spcBef>
              <a:spcAft>
                <a:spcPts val="0"/>
              </a:spcAft>
              <a:buSzPts val="1200"/>
              <a:buChar char="○"/>
              <a:defRPr sz="1200"/>
            </a:lvl8pPr>
            <a:lvl9pPr indent="-304800" lvl="8" marL="4114800">
              <a:spcBef>
                <a:spcPts val="500"/>
              </a:spcBef>
              <a:spcAft>
                <a:spcPts val="500"/>
              </a:spcAft>
              <a:buSzPts val="1200"/>
              <a:buChar char="■"/>
              <a:defRPr sz="1200"/>
            </a:lvl9pPr>
          </a:lstStyle>
          <a:p/>
        </p:txBody>
      </p:sp>
      <p:pic>
        <p:nvPicPr>
          <p:cNvPr id="1674" name="Google Shape;1674;p265"/>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675" name="Google Shape;1675;p265"/>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2025 Geotab Inc. All Rights Reserved</a:t>
            </a:r>
            <a:endParaRPr sz="800">
              <a:solidFill>
                <a:srgbClr val="CFD5DC"/>
              </a:solidFill>
            </a:endParaRP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3 sub sections)">
  <p:cSld name="TITLE_AND_BODY_1">
    <p:spTree>
      <p:nvGrpSpPr>
        <p:cNvPr id="1676" name="Shape 1676"/>
        <p:cNvGrpSpPr/>
        <p:nvPr/>
      </p:nvGrpSpPr>
      <p:grpSpPr>
        <a:xfrm>
          <a:off x="0" y="0"/>
          <a:ext cx="0" cy="0"/>
          <a:chOff x="0" y="0"/>
          <a:chExt cx="0" cy="0"/>
        </a:xfrm>
      </p:grpSpPr>
      <p:sp>
        <p:nvSpPr>
          <p:cNvPr id="1677" name="Google Shape;1677;p266"/>
          <p:cNvSpPr txBox="1"/>
          <p:nvPr>
            <p:ph idx="1" type="body"/>
          </p:nvPr>
        </p:nvSpPr>
        <p:spPr>
          <a:xfrm>
            <a:off x="31170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678" name="Google Shape;1678;p266"/>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79" name="Google Shape;1679;p266"/>
          <p:cNvSpPr txBox="1"/>
          <p:nvPr>
            <p:ph idx="2" type="body"/>
          </p:nvPr>
        </p:nvSpPr>
        <p:spPr>
          <a:xfrm>
            <a:off x="311700" y="1000075"/>
            <a:ext cx="8520600" cy="11751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680" name="Google Shape;1680;p266"/>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681" name="Google Shape;1681;p266"/>
          <p:cNvSpPr txBox="1"/>
          <p:nvPr>
            <p:ph idx="3" type="body"/>
          </p:nvPr>
        </p:nvSpPr>
        <p:spPr>
          <a:xfrm>
            <a:off x="322365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682" name="Google Shape;1682;p266"/>
          <p:cNvSpPr txBox="1"/>
          <p:nvPr>
            <p:ph idx="4" type="body"/>
          </p:nvPr>
        </p:nvSpPr>
        <p:spPr>
          <a:xfrm>
            <a:off x="613560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683" name="Google Shape;1683;p266"/>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2025 Geotab Inc. All Rights Reserved</a:t>
            </a:r>
            <a:endParaRPr sz="800">
              <a:solidFill>
                <a:srgbClr val="CFD5DC"/>
              </a:solidFill>
            </a:endParaRP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p:cSld name="TITLE_AND_BODY_1_4">
    <p:spTree>
      <p:nvGrpSpPr>
        <p:cNvPr id="1684" name="Shape 1684"/>
        <p:cNvGrpSpPr/>
        <p:nvPr/>
      </p:nvGrpSpPr>
      <p:grpSpPr>
        <a:xfrm>
          <a:off x="0" y="0"/>
          <a:ext cx="0" cy="0"/>
          <a:chOff x="0" y="0"/>
          <a:chExt cx="0" cy="0"/>
        </a:xfrm>
      </p:grpSpPr>
      <p:sp>
        <p:nvSpPr>
          <p:cNvPr id="1685" name="Google Shape;1685;p267"/>
          <p:cNvSpPr/>
          <p:nvPr/>
        </p:nvSpPr>
        <p:spPr>
          <a:xfrm>
            <a:off x="0" y="0"/>
            <a:ext cx="4578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267"/>
          <p:cNvSpPr txBox="1"/>
          <p:nvPr>
            <p:ph type="title"/>
          </p:nvPr>
        </p:nvSpPr>
        <p:spPr>
          <a:xfrm>
            <a:off x="311700" y="2209200"/>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pic>
        <p:nvPicPr>
          <p:cNvPr id="1687" name="Google Shape;1687;p267"/>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688" name="Google Shape;1688;p267"/>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689" name="Google Shape;1689;p267"/>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690" name="Google Shape;1690;p267"/>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691" name="Google Shape;1691;p267"/>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2025 Geotab Inc. All Rights Reserved</a:t>
            </a:r>
            <a:endParaRPr sz="800">
              <a:solidFill>
                <a:srgbClr val="CFD5DC"/>
              </a:solidFill>
            </a:endParaRPr>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1692" name="Shape 1692"/>
        <p:cNvGrpSpPr/>
        <p:nvPr/>
      </p:nvGrpSpPr>
      <p:grpSpPr>
        <a:xfrm>
          <a:off x="0" y="0"/>
          <a:ext cx="0" cy="0"/>
          <a:chOff x="0" y="0"/>
          <a:chExt cx="0" cy="0"/>
        </a:xfrm>
      </p:grpSpPr>
      <p:sp>
        <p:nvSpPr>
          <p:cNvPr id="1693" name="Google Shape;1693;p268"/>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694" name="Google Shape;1694;p268"/>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695" name="Google Shape;1695;p268"/>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2025 Geotab Inc. All Rights Reserved</a:t>
            </a:r>
            <a:endParaRPr sz="800">
              <a:solidFill>
                <a:srgbClr val="CFD5DC"/>
              </a:solidFill>
            </a:endParaRPr>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quote">
  <p:cSld name="TITLE_ONLY_1_1_1_1">
    <p:spTree>
      <p:nvGrpSpPr>
        <p:cNvPr id="1696" name="Shape 1696"/>
        <p:cNvGrpSpPr/>
        <p:nvPr/>
      </p:nvGrpSpPr>
      <p:grpSpPr>
        <a:xfrm>
          <a:off x="0" y="0"/>
          <a:ext cx="0" cy="0"/>
          <a:chOff x="0" y="0"/>
          <a:chExt cx="0" cy="0"/>
        </a:xfrm>
      </p:grpSpPr>
      <p:sp>
        <p:nvSpPr>
          <p:cNvPr id="1697" name="Google Shape;1697;p269"/>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98" name="Google Shape;1698;p269"/>
          <p:cNvPicPr preferRelativeResize="0"/>
          <p:nvPr/>
        </p:nvPicPr>
        <p:blipFill rotWithShape="1">
          <a:blip r:embed="rId2">
            <a:alphaModFix/>
          </a:blip>
          <a:srcRect b="822" l="50162" r="1352" t="2409"/>
          <a:stretch/>
        </p:blipFill>
        <p:spPr>
          <a:xfrm flipH="1">
            <a:off x="4562403" y="0"/>
            <a:ext cx="4581601" cy="5147949"/>
          </a:xfrm>
          <a:prstGeom prst="rect">
            <a:avLst/>
          </a:prstGeom>
          <a:noFill/>
          <a:ln>
            <a:noFill/>
          </a:ln>
        </p:spPr>
      </p:pic>
      <p:sp>
        <p:nvSpPr>
          <p:cNvPr id="1699" name="Google Shape;1699;p269"/>
          <p:cNvSpPr/>
          <p:nvPr/>
        </p:nvSpPr>
        <p:spPr>
          <a:xfrm>
            <a:off x="0" y="669725"/>
            <a:ext cx="4994100" cy="380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269"/>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701" name="Google Shape;1701;p269"/>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pic>
        <p:nvPicPr>
          <p:cNvPr id="1702" name="Google Shape;1702;p269"/>
          <p:cNvPicPr preferRelativeResize="0"/>
          <p:nvPr/>
        </p:nvPicPr>
        <p:blipFill>
          <a:blip r:embed="rId3">
            <a:alphaModFix/>
          </a:blip>
          <a:stretch>
            <a:fillRect/>
          </a:stretch>
        </p:blipFill>
        <p:spPr>
          <a:xfrm>
            <a:off x="278674" y="814499"/>
            <a:ext cx="717150" cy="717175"/>
          </a:xfrm>
          <a:prstGeom prst="rect">
            <a:avLst/>
          </a:prstGeom>
          <a:noFill/>
          <a:ln>
            <a:noFill/>
          </a:ln>
        </p:spPr>
      </p:pic>
      <p:sp>
        <p:nvSpPr>
          <p:cNvPr id="1703" name="Google Shape;1703;p269"/>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2025 Geotab Inc. All Rights Reserved</a:t>
            </a:r>
            <a:endParaRPr sz="800">
              <a:solidFill>
                <a:srgbClr val="CFD5DC"/>
              </a:solidFill>
            </a:endParaRPr>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cityscape with pillars)">
  <p:cSld name="CUSTOM_1">
    <p:spTree>
      <p:nvGrpSpPr>
        <p:cNvPr id="1704" name="Shape 1704"/>
        <p:cNvGrpSpPr/>
        <p:nvPr/>
      </p:nvGrpSpPr>
      <p:grpSpPr>
        <a:xfrm>
          <a:off x="0" y="0"/>
          <a:ext cx="0" cy="0"/>
          <a:chOff x="0" y="0"/>
          <a:chExt cx="0" cy="0"/>
        </a:xfrm>
      </p:grpSpPr>
      <p:pic>
        <p:nvPicPr>
          <p:cNvPr id="1705" name="Google Shape;1705;p270"/>
          <p:cNvPicPr preferRelativeResize="0"/>
          <p:nvPr/>
        </p:nvPicPr>
        <p:blipFill>
          <a:blip r:embed="rId2">
            <a:alphaModFix/>
          </a:blip>
          <a:stretch>
            <a:fillRect/>
          </a:stretch>
        </p:blipFill>
        <p:spPr>
          <a:xfrm>
            <a:off x="0" y="0"/>
            <a:ext cx="9143997" cy="5147958"/>
          </a:xfrm>
          <a:prstGeom prst="rect">
            <a:avLst/>
          </a:prstGeom>
          <a:noFill/>
          <a:ln>
            <a:noFill/>
          </a:ln>
        </p:spPr>
      </p:pic>
      <p:sp>
        <p:nvSpPr>
          <p:cNvPr id="1706" name="Google Shape;1706;p270"/>
          <p:cNvSpPr txBox="1"/>
          <p:nvPr>
            <p:ph type="title"/>
          </p:nvPr>
        </p:nvSpPr>
        <p:spPr>
          <a:xfrm>
            <a:off x="311700" y="3415675"/>
            <a:ext cx="35361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07" name="Google Shape;1707;p270"/>
          <p:cNvSpPr txBox="1"/>
          <p:nvPr>
            <p:ph idx="1" type="body"/>
          </p:nvPr>
        </p:nvSpPr>
        <p:spPr>
          <a:xfrm>
            <a:off x="4177625" y="2701325"/>
            <a:ext cx="4554600" cy="2057400"/>
          </a:xfrm>
          <a:prstGeom prst="rect">
            <a:avLst/>
          </a:prstGeom>
        </p:spPr>
        <p:txBody>
          <a:bodyPr anchorCtr="0" anchor="ctr" bIns="91425" lIns="91425" spcFirstLastPara="1" rIns="91425" wrap="square" tIns="91425">
            <a:noAutofit/>
          </a:bodyPr>
          <a:lstStyle>
            <a:lvl1pPr indent="-298450" lvl="0" marL="457200">
              <a:lnSpc>
                <a:spcPct val="110000"/>
              </a:lnSpc>
              <a:spcBef>
                <a:spcPts val="0"/>
              </a:spcBef>
              <a:spcAft>
                <a:spcPts val="0"/>
              </a:spcAft>
              <a:buSzPts val="1100"/>
              <a:buChar char="●"/>
              <a:defRPr sz="1100"/>
            </a:lvl1pPr>
            <a:lvl2pPr indent="-273050" lvl="1" marL="914400">
              <a:lnSpc>
                <a:spcPct val="110000"/>
              </a:lnSpc>
              <a:spcBef>
                <a:spcPts val="500"/>
              </a:spcBef>
              <a:spcAft>
                <a:spcPts val="0"/>
              </a:spcAft>
              <a:buSzPts val="700"/>
              <a:buChar char="○"/>
              <a:defRPr sz="700"/>
            </a:lvl2pPr>
            <a:lvl3pPr indent="-273050" lvl="2" marL="1371600">
              <a:lnSpc>
                <a:spcPct val="110000"/>
              </a:lnSpc>
              <a:spcBef>
                <a:spcPts val="500"/>
              </a:spcBef>
              <a:spcAft>
                <a:spcPts val="0"/>
              </a:spcAft>
              <a:buSzPts val="700"/>
              <a:buChar char="■"/>
              <a:defRPr sz="700"/>
            </a:lvl3pPr>
            <a:lvl4pPr indent="-273050" lvl="3" marL="1828800">
              <a:lnSpc>
                <a:spcPct val="110000"/>
              </a:lnSpc>
              <a:spcBef>
                <a:spcPts val="500"/>
              </a:spcBef>
              <a:spcAft>
                <a:spcPts val="0"/>
              </a:spcAft>
              <a:buSzPts val="700"/>
              <a:buChar char="●"/>
              <a:defRPr sz="700"/>
            </a:lvl4pPr>
            <a:lvl5pPr indent="-273050" lvl="4" marL="2286000">
              <a:lnSpc>
                <a:spcPct val="110000"/>
              </a:lnSpc>
              <a:spcBef>
                <a:spcPts val="500"/>
              </a:spcBef>
              <a:spcAft>
                <a:spcPts val="0"/>
              </a:spcAft>
              <a:buSzPts val="700"/>
              <a:buChar char="○"/>
              <a:defRPr sz="700"/>
            </a:lvl5pPr>
            <a:lvl6pPr indent="-273050" lvl="5" marL="2743200">
              <a:lnSpc>
                <a:spcPct val="110000"/>
              </a:lnSpc>
              <a:spcBef>
                <a:spcPts val="500"/>
              </a:spcBef>
              <a:spcAft>
                <a:spcPts val="0"/>
              </a:spcAft>
              <a:buSzPts val="700"/>
              <a:buChar char="■"/>
              <a:defRPr sz="700"/>
            </a:lvl6pPr>
            <a:lvl7pPr indent="-273050" lvl="6" marL="3200400">
              <a:lnSpc>
                <a:spcPct val="110000"/>
              </a:lnSpc>
              <a:spcBef>
                <a:spcPts val="500"/>
              </a:spcBef>
              <a:spcAft>
                <a:spcPts val="0"/>
              </a:spcAft>
              <a:buSzPts val="700"/>
              <a:buChar char="●"/>
              <a:defRPr sz="700"/>
            </a:lvl7pPr>
            <a:lvl8pPr indent="-273050" lvl="7" marL="3657600">
              <a:lnSpc>
                <a:spcPct val="110000"/>
              </a:lnSpc>
              <a:spcBef>
                <a:spcPts val="500"/>
              </a:spcBef>
              <a:spcAft>
                <a:spcPts val="0"/>
              </a:spcAft>
              <a:buSzPts val="700"/>
              <a:buChar char="○"/>
              <a:defRPr sz="700"/>
            </a:lvl8pPr>
            <a:lvl9pPr indent="-273050" lvl="8" marL="4114800">
              <a:lnSpc>
                <a:spcPct val="110000"/>
              </a:lnSpc>
              <a:spcBef>
                <a:spcPts val="500"/>
              </a:spcBef>
              <a:spcAft>
                <a:spcPts val="500"/>
              </a:spcAft>
              <a:buSzPts val="700"/>
              <a:buChar char="■"/>
              <a:defRPr sz="700"/>
            </a:lvl9pPr>
          </a:lstStyle>
          <a:p/>
        </p:txBody>
      </p:sp>
      <p:sp>
        <p:nvSpPr>
          <p:cNvPr id="1708" name="Google Shape;1708;p270"/>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2025 Geotab Inc. All Rights Reserved</a:t>
            </a:r>
            <a:endParaRPr sz="800">
              <a:solidFill>
                <a:srgbClr val="CFD5DC"/>
              </a:solidFill>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phone showcase)">
  <p:cSld name="TITLE_AND_BODY_1_3">
    <p:spTree>
      <p:nvGrpSpPr>
        <p:cNvPr id="1709" name="Shape 1709"/>
        <p:cNvGrpSpPr/>
        <p:nvPr/>
      </p:nvGrpSpPr>
      <p:grpSpPr>
        <a:xfrm>
          <a:off x="0" y="0"/>
          <a:ext cx="0" cy="0"/>
          <a:chOff x="0" y="0"/>
          <a:chExt cx="0" cy="0"/>
        </a:xfrm>
      </p:grpSpPr>
      <p:sp>
        <p:nvSpPr>
          <p:cNvPr id="1710" name="Google Shape;1710;p271"/>
          <p:cNvSpPr/>
          <p:nvPr/>
        </p:nvSpPr>
        <p:spPr>
          <a:xfrm>
            <a:off x="6556975" y="7850"/>
            <a:ext cx="25836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271"/>
          <p:cNvSpPr txBox="1"/>
          <p:nvPr>
            <p:ph type="title"/>
          </p:nvPr>
        </p:nvSpPr>
        <p:spPr>
          <a:xfrm>
            <a:off x="311700" y="292625"/>
            <a:ext cx="564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12" name="Google Shape;1712;p271"/>
          <p:cNvSpPr txBox="1"/>
          <p:nvPr>
            <p:ph idx="1" type="body"/>
          </p:nvPr>
        </p:nvSpPr>
        <p:spPr>
          <a:xfrm>
            <a:off x="311700" y="1000075"/>
            <a:ext cx="49260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713" name="Google Shape;1713;p271"/>
          <p:cNvPicPr preferRelativeResize="0"/>
          <p:nvPr/>
        </p:nvPicPr>
        <p:blipFill rotWithShape="1">
          <a:blip r:embed="rId2">
            <a:alphaModFix/>
          </a:blip>
          <a:srcRect b="0" l="0" r="0" t="0"/>
          <a:stretch/>
        </p:blipFill>
        <p:spPr>
          <a:xfrm>
            <a:off x="8124627" y="4816873"/>
            <a:ext cx="727852" cy="97400"/>
          </a:xfrm>
          <a:prstGeom prst="rect">
            <a:avLst/>
          </a:prstGeom>
          <a:noFill/>
          <a:ln>
            <a:noFill/>
          </a:ln>
        </p:spPr>
      </p:pic>
      <p:sp>
        <p:nvSpPr>
          <p:cNvPr id="1714" name="Google Shape;1714;p271"/>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2025 Geotab Inc. All Rights Reserved</a:t>
            </a:r>
            <a:endParaRPr sz="800">
              <a:solidFill>
                <a:srgbClr val="CFD5DC"/>
              </a:solidFill>
            </a:endParaRPr>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callout 1">
  <p:cSld name="CUSTOM_2_1">
    <p:spTree>
      <p:nvGrpSpPr>
        <p:cNvPr id="1715" name="Shape 1715"/>
        <p:cNvGrpSpPr/>
        <p:nvPr/>
      </p:nvGrpSpPr>
      <p:grpSpPr>
        <a:xfrm>
          <a:off x="0" y="0"/>
          <a:ext cx="0" cy="0"/>
          <a:chOff x="0" y="0"/>
          <a:chExt cx="0" cy="0"/>
        </a:xfrm>
      </p:grpSpPr>
      <p:pic>
        <p:nvPicPr>
          <p:cNvPr id="1716" name="Google Shape;1716;p272"/>
          <p:cNvPicPr preferRelativeResize="0"/>
          <p:nvPr/>
        </p:nvPicPr>
        <p:blipFill>
          <a:blip r:embed="rId2">
            <a:alphaModFix/>
          </a:blip>
          <a:stretch>
            <a:fillRect/>
          </a:stretch>
        </p:blipFill>
        <p:spPr>
          <a:xfrm>
            <a:off x="0" y="-4466"/>
            <a:ext cx="9144003" cy="5147966"/>
          </a:xfrm>
          <a:prstGeom prst="rect">
            <a:avLst/>
          </a:prstGeom>
          <a:noFill/>
          <a:ln>
            <a:noFill/>
          </a:ln>
        </p:spPr>
      </p:pic>
      <p:sp>
        <p:nvSpPr>
          <p:cNvPr id="1717" name="Google Shape;1717;p272"/>
          <p:cNvSpPr txBox="1"/>
          <p:nvPr>
            <p:ph type="title"/>
          </p:nvPr>
        </p:nvSpPr>
        <p:spPr>
          <a:xfrm>
            <a:off x="311700" y="502575"/>
            <a:ext cx="4604100" cy="21201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718" name="Google Shape;1718;p272"/>
          <p:cNvSpPr txBox="1"/>
          <p:nvPr>
            <p:ph idx="1" type="subTitle"/>
          </p:nvPr>
        </p:nvSpPr>
        <p:spPr>
          <a:xfrm>
            <a:off x="311800" y="3329550"/>
            <a:ext cx="4604100" cy="1444800"/>
          </a:xfrm>
          <a:prstGeom prst="rect">
            <a:avLst/>
          </a:prstGeom>
        </p:spPr>
        <p:txBody>
          <a:bodyPr anchorCtr="0" anchor="t" bIns="91425" lIns="91425" spcFirstLastPara="1" rIns="91425" wrap="square" tIns="91425">
            <a:noAutofit/>
          </a:bodyPr>
          <a:lstStyle>
            <a:lvl1pPr lvl="0">
              <a:spcBef>
                <a:spcPts val="0"/>
              </a:spcBef>
              <a:spcAft>
                <a:spcPts val="0"/>
              </a:spcAft>
              <a:buClr>
                <a:srgbClr val="FFFFFF"/>
              </a:buClr>
              <a:buSzPts val="1800"/>
              <a:buNone/>
              <a:defRPr>
                <a:solidFill>
                  <a:srgbClr val="FFFFFF"/>
                </a:solidFill>
              </a:defRPr>
            </a:lvl1pPr>
            <a:lvl2pPr lvl="1">
              <a:spcBef>
                <a:spcPts val="500"/>
              </a:spcBef>
              <a:spcAft>
                <a:spcPts val="0"/>
              </a:spcAft>
              <a:buClr>
                <a:srgbClr val="FFFFFF"/>
              </a:buClr>
              <a:buSzPts val="1400"/>
              <a:buNone/>
              <a:defRPr>
                <a:solidFill>
                  <a:srgbClr val="FFFFFF"/>
                </a:solidFill>
              </a:defRPr>
            </a:lvl2pPr>
            <a:lvl3pPr lvl="2">
              <a:spcBef>
                <a:spcPts val="500"/>
              </a:spcBef>
              <a:spcAft>
                <a:spcPts val="0"/>
              </a:spcAft>
              <a:buClr>
                <a:srgbClr val="FFFFFF"/>
              </a:buClr>
              <a:buSzPts val="1400"/>
              <a:buNone/>
              <a:defRPr>
                <a:solidFill>
                  <a:srgbClr val="FFFFFF"/>
                </a:solidFill>
              </a:defRPr>
            </a:lvl3pPr>
            <a:lvl4pPr lvl="3">
              <a:spcBef>
                <a:spcPts val="500"/>
              </a:spcBef>
              <a:spcAft>
                <a:spcPts val="0"/>
              </a:spcAft>
              <a:buClr>
                <a:srgbClr val="FFFFFF"/>
              </a:buClr>
              <a:buSzPts val="1400"/>
              <a:buNone/>
              <a:defRPr>
                <a:solidFill>
                  <a:srgbClr val="FFFFFF"/>
                </a:solidFill>
              </a:defRPr>
            </a:lvl4pPr>
            <a:lvl5pPr lvl="4">
              <a:spcBef>
                <a:spcPts val="500"/>
              </a:spcBef>
              <a:spcAft>
                <a:spcPts val="0"/>
              </a:spcAft>
              <a:buClr>
                <a:srgbClr val="FFFFFF"/>
              </a:buClr>
              <a:buSzPts val="1400"/>
              <a:buNone/>
              <a:defRPr>
                <a:solidFill>
                  <a:srgbClr val="FFFFFF"/>
                </a:solidFill>
              </a:defRPr>
            </a:lvl5pPr>
            <a:lvl6pPr lvl="5">
              <a:spcBef>
                <a:spcPts val="500"/>
              </a:spcBef>
              <a:spcAft>
                <a:spcPts val="0"/>
              </a:spcAft>
              <a:buClr>
                <a:srgbClr val="FFFFFF"/>
              </a:buClr>
              <a:buSzPts val="1400"/>
              <a:buNone/>
              <a:defRPr>
                <a:solidFill>
                  <a:srgbClr val="FFFFFF"/>
                </a:solidFill>
              </a:defRPr>
            </a:lvl6pPr>
            <a:lvl7pPr lvl="6">
              <a:spcBef>
                <a:spcPts val="500"/>
              </a:spcBef>
              <a:spcAft>
                <a:spcPts val="0"/>
              </a:spcAft>
              <a:buClr>
                <a:srgbClr val="FFFFFF"/>
              </a:buClr>
              <a:buSzPts val="1400"/>
              <a:buNone/>
              <a:defRPr>
                <a:solidFill>
                  <a:srgbClr val="FFFFFF"/>
                </a:solidFill>
              </a:defRPr>
            </a:lvl7pPr>
            <a:lvl8pPr lvl="7">
              <a:spcBef>
                <a:spcPts val="500"/>
              </a:spcBef>
              <a:spcAft>
                <a:spcPts val="0"/>
              </a:spcAft>
              <a:buClr>
                <a:srgbClr val="FFFFFF"/>
              </a:buClr>
              <a:buSzPts val="1400"/>
              <a:buNone/>
              <a:defRPr>
                <a:solidFill>
                  <a:srgbClr val="FFFFFF"/>
                </a:solidFill>
              </a:defRPr>
            </a:lvl8pPr>
            <a:lvl9pPr lvl="8">
              <a:spcBef>
                <a:spcPts val="500"/>
              </a:spcBef>
              <a:spcAft>
                <a:spcPts val="500"/>
              </a:spcAft>
              <a:buClr>
                <a:srgbClr val="FFFFFF"/>
              </a:buClr>
              <a:buSzPts val="1400"/>
              <a:buNone/>
              <a:defRPr>
                <a:solidFill>
                  <a:srgbClr val="FFFFFF"/>
                </a:solidFill>
              </a:defRPr>
            </a:lvl9pPr>
          </a:lstStyle>
          <a:p/>
        </p:txBody>
      </p:sp>
      <p:sp>
        <p:nvSpPr>
          <p:cNvPr id="1719" name="Google Shape;1719;p272"/>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2025 Geotab Inc. All Rights Reserved</a:t>
            </a:r>
            <a:endParaRPr sz="800">
              <a:solidFill>
                <a:srgbClr val="CFD5DC"/>
              </a:solidFill>
            </a:endParaRPr>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callout 2">
  <p:cSld name="CUSTOM_3">
    <p:spTree>
      <p:nvGrpSpPr>
        <p:cNvPr id="1720" name="Shape 1720"/>
        <p:cNvGrpSpPr/>
        <p:nvPr/>
      </p:nvGrpSpPr>
      <p:grpSpPr>
        <a:xfrm>
          <a:off x="0" y="0"/>
          <a:ext cx="0" cy="0"/>
          <a:chOff x="0" y="0"/>
          <a:chExt cx="0" cy="0"/>
        </a:xfrm>
      </p:grpSpPr>
      <p:pic>
        <p:nvPicPr>
          <p:cNvPr id="1721" name="Google Shape;1721;p273"/>
          <p:cNvPicPr preferRelativeResize="0"/>
          <p:nvPr/>
        </p:nvPicPr>
        <p:blipFill>
          <a:blip r:embed="rId2">
            <a:alphaModFix/>
          </a:blip>
          <a:stretch>
            <a:fillRect/>
          </a:stretch>
        </p:blipFill>
        <p:spPr>
          <a:xfrm>
            <a:off x="-419100" y="-240425"/>
            <a:ext cx="9563100" cy="5383925"/>
          </a:xfrm>
          <a:prstGeom prst="rect">
            <a:avLst/>
          </a:prstGeom>
          <a:noFill/>
          <a:ln>
            <a:noFill/>
          </a:ln>
        </p:spPr>
      </p:pic>
      <p:sp>
        <p:nvSpPr>
          <p:cNvPr id="1722" name="Google Shape;1722;p273"/>
          <p:cNvSpPr txBox="1"/>
          <p:nvPr>
            <p:ph type="title"/>
          </p:nvPr>
        </p:nvSpPr>
        <p:spPr>
          <a:xfrm>
            <a:off x="311700" y="1161950"/>
            <a:ext cx="4077900" cy="5727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23" name="Google Shape;1723;p273"/>
          <p:cNvSpPr txBox="1"/>
          <p:nvPr>
            <p:ph idx="1" type="subTitle"/>
          </p:nvPr>
        </p:nvSpPr>
        <p:spPr>
          <a:xfrm>
            <a:off x="311700" y="1781750"/>
            <a:ext cx="3541500" cy="588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None/>
              <a:defRPr>
                <a:solidFill>
                  <a:schemeClr val="dk2"/>
                </a:solidFill>
              </a:defRPr>
            </a:lvl1pPr>
            <a:lvl2pPr lvl="1">
              <a:spcBef>
                <a:spcPts val="500"/>
              </a:spcBef>
              <a:spcAft>
                <a:spcPts val="0"/>
              </a:spcAft>
              <a:buClr>
                <a:schemeClr val="dk2"/>
              </a:buClr>
              <a:buSzPts val="1400"/>
              <a:buNone/>
              <a:defRPr>
                <a:solidFill>
                  <a:schemeClr val="dk2"/>
                </a:solidFill>
              </a:defRPr>
            </a:lvl2pPr>
            <a:lvl3pPr lvl="2">
              <a:spcBef>
                <a:spcPts val="500"/>
              </a:spcBef>
              <a:spcAft>
                <a:spcPts val="0"/>
              </a:spcAft>
              <a:buClr>
                <a:schemeClr val="dk2"/>
              </a:buClr>
              <a:buSzPts val="1400"/>
              <a:buNone/>
              <a:defRPr>
                <a:solidFill>
                  <a:schemeClr val="dk2"/>
                </a:solidFill>
              </a:defRPr>
            </a:lvl3pPr>
            <a:lvl4pPr lvl="3">
              <a:spcBef>
                <a:spcPts val="500"/>
              </a:spcBef>
              <a:spcAft>
                <a:spcPts val="0"/>
              </a:spcAft>
              <a:buClr>
                <a:schemeClr val="dk2"/>
              </a:buClr>
              <a:buSzPts val="1400"/>
              <a:buNone/>
              <a:defRPr>
                <a:solidFill>
                  <a:schemeClr val="dk2"/>
                </a:solidFill>
              </a:defRPr>
            </a:lvl4pPr>
            <a:lvl5pPr lvl="4">
              <a:spcBef>
                <a:spcPts val="500"/>
              </a:spcBef>
              <a:spcAft>
                <a:spcPts val="0"/>
              </a:spcAft>
              <a:buClr>
                <a:schemeClr val="dk2"/>
              </a:buClr>
              <a:buSzPts val="1400"/>
              <a:buNone/>
              <a:defRPr>
                <a:solidFill>
                  <a:schemeClr val="dk2"/>
                </a:solidFill>
              </a:defRPr>
            </a:lvl5pPr>
            <a:lvl6pPr lvl="5">
              <a:spcBef>
                <a:spcPts val="500"/>
              </a:spcBef>
              <a:spcAft>
                <a:spcPts val="0"/>
              </a:spcAft>
              <a:buClr>
                <a:schemeClr val="dk2"/>
              </a:buClr>
              <a:buSzPts val="1400"/>
              <a:buNone/>
              <a:defRPr>
                <a:solidFill>
                  <a:schemeClr val="dk2"/>
                </a:solidFill>
              </a:defRPr>
            </a:lvl6pPr>
            <a:lvl7pPr lvl="6">
              <a:spcBef>
                <a:spcPts val="500"/>
              </a:spcBef>
              <a:spcAft>
                <a:spcPts val="0"/>
              </a:spcAft>
              <a:buClr>
                <a:schemeClr val="dk2"/>
              </a:buClr>
              <a:buSzPts val="1400"/>
              <a:buNone/>
              <a:defRPr>
                <a:solidFill>
                  <a:schemeClr val="dk2"/>
                </a:solidFill>
              </a:defRPr>
            </a:lvl7pPr>
            <a:lvl8pPr lvl="7">
              <a:spcBef>
                <a:spcPts val="500"/>
              </a:spcBef>
              <a:spcAft>
                <a:spcPts val="0"/>
              </a:spcAft>
              <a:buClr>
                <a:schemeClr val="dk2"/>
              </a:buClr>
              <a:buSzPts val="1400"/>
              <a:buNone/>
              <a:defRPr>
                <a:solidFill>
                  <a:schemeClr val="dk2"/>
                </a:solidFill>
              </a:defRPr>
            </a:lvl8pPr>
            <a:lvl9pPr lvl="8">
              <a:spcBef>
                <a:spcPts val="500"/>
              </a:spcBef>
              <a:spcAft>
                <a:spcPts val="500"/>
              </a:spcAft>
              <a:buClr>
                <a:schemeClr val="dk2"/>
              </a:buClr>
              <a:buSzPts val="1400"/>
              <a:buNone/>
              <a:defRPr>
                <a:solidFill>
                  <a:schemeClr val="dk2"/>
                </a:solidFill>
              </a:defRPr>
            </a:lvl9pPr>
          </a:lstStyle>
          <a:p/>
        </p:txBody>
      </p:sp>
      <p:sp>
        <p:nvSpPr>
          <p:cNvPr id="1724" name="Google Shape;1724;p273"/>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2025 Geotab Inc. All Rights Reserved</a:t>
            </a:r>
            <a:endParaRPr sz="800">
              <a:solidFill>
                <a:srgbClr val="CFD5DC"/>
              </a:solidFill>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
  <p:cSld name="SECTION_HEADER_2">
    <p:spTree>
      <p:nvGrpSpPr>
        <p:cNvPr id="1725" name="Shape 1725"/>
        <p:cNvGrpSpPr/>
        <p:nvPr/>
      </p:nvGrpSpPr>
      <p:grpSpPr>
        <a:xfrm>
          <a:off x="0" y="0"/>
          <a:ext cx="0" cy="0"/>
          <a:chOff x="0" y="0"/>
          <a:chExt cx="0" cy="0"/>
        </a:xfrm>
      </p:grpSpPr>
      <p:pic>
        <p:nvPicPr>
          <p:cNvPr id="1726" name="Google Shape;1726;p274"/>
          <p:cNvPicPr preferRelativeResize="0"/>
          <p:nvPr/>
        </p:nvPicPr>
        <p:blipFill rotWithShape="1">
          <a:blip r:embed="rId2">
            <a:alphaModFix/>
          </a:blip>
          <a:srcRect b="13131" l="0" r="0" t="2472"/>
          <a:stretch/>
        </p:blipFill>
        <p:spPr>
          <a:xfrm>
            <a:off x="0" y="0"/>
            <a:ext cx="9144003" cy="5143501"/>
          </a:xfrm>
          <a:prstGeom prst="rect">
            <a:avLst/>
          </a:prstGeom>
          <a:noFill/>
          <a:ln>
            <a:noFill/>
          </a:ln>
        </p:spPr>
      </p:pic>
      <p:sp>
        <p:nvSpPr>
          <p:cNvPr id="1727" name="Google Shape;1727;p27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28" name="Google Shape;1728;p274"/>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274"/>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730" name="Google Shape;1730;p274"/>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2">
  <p:cSld name="SECTION_HEADER_1_1_2_1_1_1">
    <p:spTree>
      <p:nvGrpSpPr>
        <p:cNvPr id="1731" name="Shape 1731"/>
        <p:cNvGrpSpPr/>
        <p:nvPr/>
      </p:nvGrpSpPr>
      <p:grpSpPr>
        <a:xfrm>
          <a:off x="0" y="0"/>
          <a:ext cx="0" cy="0"/>
          <a:chOff x="0" y="0"/>
          <a:chExt cx="0" cy="0"/>
        </a:xfrm>
      </p:grpSpPr>
      <p:pic>
        <p:nvPicPr>
          <p:cNvPr id="1732" name="Google Shape;1732;p275"/>
          <p:cNvPicPr preferRelativeResize="0"/>
          <p:nvPr/>
        </p:nvPicPr>
        <p:blipFill rotWithShape="1">
          <a:blip r:embed="rId2">
            <a:alphaModFix/>
          </a:blip>
          <a:srcRect b="49" l="0" r="0" t="39"/>
          <a:stretch/>
        </p:blipFill>
        <p:spPr>
          <a:xfrm flipH="1">
            <a:off x="2" y="0"/>
            <a:ext cx="9144003" cy="5143501"/>
          </a:xfrm>
          <a:prstGeom prst="rect">
            <a:avLst/>
          </a:prstGeom>
          <a:noFill/>
          <a:ln>
            <a:noFill/>
          </a:ln>
        </p:spPr>
      </p:pic>
      <p:sp>
        <p:nvSpPr>
          <p:cNvPr id="1733" name="Google Shape;1733;p27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34" name="Google Shape;1734;p275"/>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275"/>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736" name="Google Shape;1736;p275"/>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3">
  <p:cSld name="SECTION_HEADER_1_1_1_1_1_1_1_1">
    <p:spTree>
      <p:nvGrpSpPr>
        <p:cNvPr id="1737" name="Shape 1737"/>
        <p:cNvGrpSpPr/>
        <p:nvPr/>
      </p:nvGrpSpPr>
      <p:grpSpPr>
        <a:xfrm>
          <a:off x="0" y="0"/>
          <a:ext cx="0" cy="0"/>
          <a:chOff x="0" y="0"/>
          <a:chExt cx="0" cy="0"/>
        </a:xfrm>
      </p:grpSpPr>
      <p:pic>
        <p:nvPicPr>
          <p:cNvPr id="1738" name="Google Shape;1738;p276"/>
          <p:cNvPicPr preferRelativeResize="0"/>
          <p:nvPr/>
        </p:nvPicPr>
        <p:blipFill rotWithShape="1">
          <a:blip r:embed="rId2">
            <a:alphaModFix/>
          </a:blip>
          <a:srcRect b="79" l="0" r="0" t="89"/>
          <a:stretch/>
        </p:blipFill>
        <p:spPr>
          <a:xfrm flipH="1">
            <a:off x="0" y="0"/>
            <a:ext cx="9144003" cy="5143502"/>
          </a:xfrm>
          <a:prstGeom prst="rect">
            <a:avLst/>
          </a:prstGeom>
          <a:noFill/>
          <a:ln>
            <a:noFill/>
          </a:ln>
        </p:spPr>
      </p:pic>
      <p:sp>
        <p:nvSpPr>
          <p:cNvPr id="1739" name="Google Shape;1739;p27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40" name="Google Shape;1740;p276"/>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276"/>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742" name="Google Shape;1742;p276"/>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4">
  <p:cSld name="SECTION_HEADER_1_1_1_1_2_1_1">
    <p:spTree>
      <p:nvGrpSpPr>
        <p:cNvPr id="1743" name="Shape 1743"/>
        <p:cNvGrpSpPr/>
        <p:nvPr/>
      </p:nvGrpSpPr>
      <p:grpSpPr>
        <a:xfrm>
          <a:off x="0" y="0"/>
          <a:ext cx="0" cy="0"/>
          <a:chOff x="0" y="0"/>
          <a:chExt cx="0" cy="0"/>
        </a:xfrm>
      </p:grpSpPr>
      <p:pic>
        <p:nvPicPr>
          <p:cNvPr id="1744" name="Google Shape;1744;p277"/>
          <p:cNvPicPr preferRelativeResize="0"/>
          <p:nvPr/>
        </p:nvPicPr>
        <p:blipFill rotWithShape="1">
          <a:blip r:embed="rId2">
            <a:alphaModFix/>
          </a:blip>
          <a:srcRect b="49" l="0" r="0" t="39"/>
          <a:stretch/>
        </p:blipFill>
        <p:spPr>
          <a:xfrm flipH="1">
            <a:off x="0" y="0"/>
            <a:ext cx="9144003" cy="5143501"/>
          </a:xfrm>
          <a:prstGeom prst="rect">
            <a:avLst/>
          </a:prstGeom>
          <a:noFill/>
          <a:ln>
            <a:noFill/>
          </a:ln>
        </p:spPr>
      </p:pic>
      <p:sp>
        <p:nvSpPr>
          <p:cNvPr id="1745" name="Google Shape;1745;p27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46" name="Google Shape;1746;p277"/>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277"/>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748" name="Google Shape;1748;p277"/>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5">
  <p:cSld name="SECTION_HEADER_1_2">
    <p:spTree>
      <p:nvGrpSpPr>
        <p:cNvPr id="1749" name="Shape 1749"/>
        <p:cNvGrpSpPr/>
        <p:nvPr/>
      </p:nvGrpSpPr>
      <p:grpSpPr>
        <a:xfrm>
          <a:off x="0" y="0"/>
          <a:ext cx="0" cy="0"/>
          <a:chOff x="0" y="0"/>
          <a:chExt cx="0" cy="0"/>
        </a:xfrm>
      </p:grpSpPr>
      <p:pic>
        <p:nvPicPr>
          <p:cNvPr id="1750" name="Google Shape;1750;p278"/>
          <p:cNvPicPr preferRelativeResize="0"/>
          <p:nvPr/>
        </p:nvPicPr>
        <p:blipFill rotWithShape="1">
          <a:blip r:embed="rId2">
            <a:alphaModFix/>
          </a:blip>
          <a:srcRect b="0" l="823" r="0" t="16296"/>
          <a:stretch/>
        </p:blipFill>
        <p:spPr>
          <a:xfrm flipH="1">
            <a:off x="0" y="0"/>
            <a:ext cx="9144003" cy="5143501"/>
          </a:xfrm>
          <a:prstGeom prst="rect">
            <a:avLst/>
          </a:prstGeom>
          <a:noFill/>
          <a:ln>
            <a:noFill/>
          </a:ln>
        </p:spPr>
      </p:pic>
      <p:sp>
        <p:nvSpPr>
          <p:cNvPr id="1751" name="Google Shape;1751;p27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52" name="Google Shape;1752;p278"/>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278"/>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754" name="Google Shape;1754;p278"/>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6">
  <p:cSld name="SECTION_HEADER_1_1_1_2_1_1_1">
    <p:spTree>
      <p:nvGrpSpPr>
        <p:cNvPr id="1755" name="Shape 1755"/>
        <p:cNvGrpSpPr/>
        <p:nvPr/>
      </p:nvGrpSpPr>
      <p:grpSpPr>
        <a:xfrm>
          <a:off x="0" y="0"/>
          <a:ext cx="0" cy="0"/>
          <a:chOff x="0" y="0"/>
          <a:chExt cx="0" cy="0"/>
        </a:xfrm>
      </p:grpSpPr>
      <p:pic>
        <p:nvPicPr>
          <p:cNvPr id="1756" name="Google Shape;1756;p279"/>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1757" name="Google Shape;1757;p27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58" name="Google Shape;1758;p279"/>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279"/>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760" name="Google Shape;1760;p279"/>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7">
  <p:cSld name="SECTION_HEADER_1_1_1_1_2_2">
    <p:spTree>
      <p:nvGrpSpPr>
        <p:cNvPr id="1761" name="Shape 1761"/>
        <p:cNvGrpSpPr/>
        <p:nvPr/>
      </p:nvGrpSpPr>
      <p:grpSpPr>
        <a:xfrm>
          <a:off x="0" y="0"/>
          <a:ext cx="0" cy="0"/>
          <a:chOff x="0" y="0"/>
          <a:chExt cx="0" cy="0"/>
        </a:xfrm>
      </p:grpSpPr>
      <p:pic>
        <p:nvPicPr>
          <p:cNvPr id="1762" name="Google Shape;1762;p280"/>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1763" name="Google Shape;1763;p28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64" name="Google Shape;1764;p280"/>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280"/>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766" name="Google Shape;1766;p280"/>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8">
  <p:cSld name="SECTION_HEADER_1_1_2">
    <p:spTree>
      <p:nvGrpSpPr>
        <p:cNvPr id="1767" name="Shape 1767"/>
        <p:cNvGrpSpPr/>
        <p:nvPr/>
      </p:nvGrpSpPr>
      <p:grpSpPr>
        <a:xfrm>
          <a:off x="0" y="0"/>
          <a:ext cx="0" cy="0"/>
          <a:chOff x="0" y="0"/>
          <a:chExt cx="0" cy="0"/>
        </a:xfrm>
      </p:grpSpPr>
      <p:pic>
        <p:nvPicPr>
          <p:cNvPr id="1768" name="Google Shape;1768;p281"/>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1769" name="Google Shape;1769;p28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70" name="Google Shape;1770;p281"/>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281"/>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772" name="Google Shape;1772;p281"/>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9">
  <p:cSld name="SECTION_HEADER_1_1_1_2_1_1">
    <p:spTree>
      <p:nvGrpSpPr>
        <p:cNvPr id="1773" name="Shape 1773"/>
        <p:cNvGrpSpPr/>
        <p:nvPr/>
      </p:nvGrpSpPr>
      <p:grpSpPr>
        <a:xfrm>
          <a:off x="0" y="0"/>
          <a:ext cx="0" cy="0"/>
          <a:chOff x="0" y="0"/>
          <a:chExt cx="0" cy="0"/>
        </a:xfrm>
      </p:grpSpPr>
      <p:pic>
        <p:nvPicPr>
          <p:cNvPr id="1774" name="Google Shape;1774;p282"/>
          <p:cNvPicPr preferRelativeResize="0"/>
          <p:nvPr/>
        </p:nvPicPr>
        <p:blipFill rotWithShape="1">
          <a:blip r:embed="rId2">
            <a:alphaModFix/>
          </a:blip>
          <a:srcRect b="49" l="0" r="0" t="39"/>
          <a:stretch/>
        </p:blipFill>
        <p:spPr>
          <a:xfrm flipH="1">
            <a:off x="0" y="0"/>
            <a:ext cx="9144003" cy="5143501"/>
          </a:xfrm>
          <a:prstGeom prst="rect">
            <a:avLst/>
          </a:prstGeom>
          <a:noFill/>
          <a:ln>
            <a:noFill/>
          </a:ln>
        </p:spPr>
      </p:pic>
      <p:sp>
        <p:nvSpPr>
          <p:cNvPr id="1775" name="Google Shape;1775;p28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76" name="Google Shape;1776;p282"/>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282"/>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778" name="Google Shape;1778;p282"/>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0">
  <p:cSld name="SECTION_HEADER_1_1_2_1">
    <p:spTree>
      <p:nvGrpSpPr>
        <p:cNvPr id="1779" name="Shape 1779"/>
        <p:cNvGrpSpPr/>
        <p:nvPr/>
      </p:nvGrpSpPr>
      <p:grpSpPr>
        <a:xfrm>
          <a:off x="0" y="0"/>
          <a:ext cx="0" cy="0"/>
          <a:chOff x="0" y="0"/>
          <a:chExt cx="0" cy="0"/>
        </a:xfrm>
      </p:grpSpPr>
      <p:pic>
        <p:nvPicPr>
          <p:cNvPr id="1780" name="Google Shape;1780;p283"/>
          <p:cNvPicPr preferRelativeResize="0"/>
          <p:nvPr/>
        </p:nvPicPr>
        <p:blipFill rotWithShape="1">
          <a:blip r:embed="rId2">
            <a:alphaModFix/>
          </a:blip>
          <a:srcRect b="4536" l="0" r="9008" t="4545"/>
          <a:stretch/>
        </p:blipFill>
        <p:spPr>
          <a:xfrm>
            <a:off x="2" y="0"/>
            <a:ext cx="9144003" cy="5143501"/>
          </a:xfrm>
          <a:prstGeom prst="rect">
            <a:avLst/>
          </a:prstGeom>
          <a:noFill/>
          <a:ln>
            <a:noFill/>
          </a:ln>
        </p:spPr>
      </p:pic>
      <p:sp>
        <p:nvSpPr>
          <p:cNvPr id="1781" name="Google Shape;1781;p28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782" name="Google Shape;1782;p283"/>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283"/>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784" name="Google Shape;1784;p283"/>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1">
  <p:cSld name="TITLE_1_1_1_1_1_1">
    <p:spTree>
      <p:nvGrpSpPr>
        <p:cNvPr id="1785" name="Shape 1785"/>
        <p:cNvGrpSpPr/>
        <p:nvPr/>
      </p:nvGrpSpPr>
      <p:grpSpPr>
        <a:xfrm>
          <a:off x="0" y="0"/>
          <a:ext cx="0" cy="0"/>
          <a:chOff x="0" y="0"/>
          <a:chExt cx="0" cy="0"/>
        </a:xfrm>
      </p:grpSpPr>
      <p:sp>
        <p:nvSpPr>
          <p:cNvPr id="1786" name="Google Shape;1786;p284"/>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284"/>
          <p:cNvSpPr txBox="1"/>
          <p:nvPr>
            <p:ph idx="1" type="subTitle"/>
          </p:nvPr>
        </p:nvSpPr>
        <p:spPr>
          <a:xfrm>
            <a:off x="377975" y="3183500"/>
            <a:ext cx="7049400" cy="7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rgbClr val="FFFFFF"/>
              </a:buClr>
              <a:buSzPts val="2400"/>
              <a:buNone/>
              <a:defRPr b="1" sz="2400">
                <a:solidFill>
                  <a:srgbClr val="FFFFFF"/>
                </a:solidFill>
              </a:defRPr>
            </a:lvl1pPr>
            <a:lvl2pPr lvl="1">
              <a:lnSpc>
                <a:spcPct val="100000"/>
              </a:lnSpc>
              <a:spcBef>
                <a:spcPts val="0"/>
              </a:spcBef>
              <a:spcAft>
                <a:spcPts val="0"/>
              </a:spcAft>
              <a:buClr>
                <a:srgbClr val="FFFFFF"/>
              </a:buClr>
              <a:buSzPts val="2000"/>
              <a:buNone/>
              <a:defRPr sz="2000">
                <a:solidFill>
                  <a:srgbClr val="FFFFFF"/>
                </a:solidFill>
              </a:defRPr>
            </a:lvl2pPr>
            <a:lvl3pPr lvl="2">
              <a:lnSpc>
                <a:spcPct val="100000"/>
              </a:lnSpc>
              <a:spcBef>
                <a:spcPts val="0"/>
              </a:spcBef>
              <a:spcAft>
                <a:spcPts val="0"/>
              </a:spcAft>
              <a:buClr>
                <a:srgbClr val="FFFFFF"/>
              </a:buClr>
              <a:buSzPts val="2000"/>
              <a:buNone/>
              <a:defRPr sz="2000">
                <a:solidFill>
                  <a:srgbClr val="FFFFFF"/>
                </a:solidFill>
              </a:defRPr>
            </a:lvl3pPr>
            <a:lvl4pPr lvl="3">
              <a:lnSpc>
                <a:spcPct val="100000"/>
              </a:lnSpc>
              <a:spcBef>
                <a:spcPts val="0"/>
              </a:spcBef>
              <a:spcAft>
                <a:spcPts val="0"/>
              </a:spcAft>
              <a:buClr>
                <a:srgbClr val="FFFFFF"/>
              </a:buClr>
              <a:buSzPts val="2000"/>
              <a:buNone/>
              <a:defRPr sz="2000">
                <a:solidFill>
                  <a:srgbClr val="FFFFFF"/>
                </a:solidFill>
              </a:defRPr>
            </a:lvl4pPr>
            <a:lvl5pPr lvl="4">
              <a:lnSpc>
                <a:spcPct val="100000"/>
              </a:lnSpc>
              <a:spcBef>
                <a:spcPts val="0"/>
              </a:spcBef>
              <a:spcAft>
                <a:spcPts val="0"/>
              </a:spcAft>
              <a:buClr>
                <a:srgbClr val="FFFFFF"/>
              </a:buClr>
              <a:buSzPts val="2000"/>
              <a:buNone/>
              <a:defRPr sz="2000">
                <a:solidFill>
                  <a:srgbClr val="FFFFFF"/>
                </a:solidFill>
              </a:defRPr>
            </a:lvl5pPr>
            <a:lvl6pPr lvl="5">
              <a:lnSpc>
                <a:spcPct val="100000"/>
              </a:lnSpc>
              <a:spcBef>
                <a:spcPts val="0"/>
              </a:spcBef>
              <a:spcAft>
                <a:spcPts val="0"/>
              </a:spcAft>
              <a:buClr>
                <a:srgbClr val="FFFFFF"/>
              </a:buClr>
              <a:buSzPts val="2000"/>
              <a:buNone/>
              <a:defRPr sz="2000">
                <a:solidFill>
                  <a:srgbClr val="FFFFFF"/>
                </a:solidFill>
              </a:defRPr>
            </a:lvl6pPr>
            <a:lvl7pPr lvl="6">
              <a:lnSpc>
                <a:spcPct val="100000"/>
              </a:lnSpc>
              <a:spcBef>
                <a:spcPts val="0"/>
              </a:spcBef>
              <a:spcAft>
                <a:spcPts val="0"/>
              </a:spcAft>
              <a:buClr>
                <a:srgbClr val="FFFFFF"/>
              </a:buClr>
              <a:buSzPts val="2000"/>
              <a:buNone/>
              <a:defRPr sz="2000">
                <a:solidFill>
                  <a:srgbClr val="FFFFFF"/>
                </a:solidFill>
              </a:defRPr>
            </a:lvl7pPr>
            <a:lvl8pPr lvl="7">
              <a:lnSpc>
                <a:spcPct val="100000"/>
              </a:lnSpc>
              <a:spcBef>
                <a:spcPts val="0"/>
              </a:spcBef>
              <a:spcAft>
                <a:spcPts val="0"/>
              </a:spcAft>
              <a:buClr>
                <a:srgbClr val="FFFFFF"/>
              </a:buClr>
              <a:buSzPts val="2000"/>
              <a:buNone/>
              <a:defRPr sz="2000">
                <a:solidFill>
                  <a:srgbClr val="FFFFFF"/>
                </a:solidFill>
              </a:defRPr>
            </a:lvl8pPr>
            <a:lvl9pPr lvl="8">
              <a:lnSpc>
                <a:spcPct val="100000"/>
              </a:lnSpc>
              <a:spcBef>
                <a:spcPts val="0"/>
              </a:spcBef>
              <a:spcAft>
                <a:spcPts val="0"/>
              </a:spcAft>
              <a:buClr>
                <a:srgbClr val="FFFFFF"/>
              </a:buClr>
              <a:buSzPts val="2000"/>
              <a:buNone/>
              <a:defRPr sz="2000">
                <a:solidFill>
                  <a:srgbClr val="FFFFFF"/>
                </a:solidFill>
              </a:defRPr>
            </a:lvl9pPr>
          </a:lstStyle>
          <a:p/>
        </p:txBody>
      </p:sp>
      <p:sp>
        <p:nvSpPr>
          <p:cNvPr id="1788" name="Google Shape;1788;p284"/>
          <p:cNvSpPr txBox="1"/>
          <p:nvPr>
            <p:ph idx="2" type="subTitle"/>
          </p:nvPr>
        </p:nvSpPr>
        <p:spPr>
          <a:xfrm>
            <a:off x="377975" y="3962400"/>
            <a:ext cx="6447000" cy="785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400"/>
              <a:buNone/>
              <a:defRPr b="1" sz="1400">
                <a:solidFill>
                  <a:schemeClr val="lt2"/>
                </a:solidFill>
              </a:defRPr>
            </a:lvl1pPr>
            <a:lvl2pPr lvl="1">
              <a:spcBef>
                <a:spcPts val="500"/>
              </a:spcBef>
              <a:spcAft>
                <a:spcPts val="0"/>
              </a:spcAft>
              <a:buClr>
                <a:schemeClr val="lt2"/>
              </a:buClr>
              <a:buSzPts val="1400"/>
              <a:buNone/>
              <a:defRPr b="1">
                <a:solidFill>
                  <a:schemeClr val="lt2"/>
                </a:solidFill>
              </a:defRPr>
            </a:lvl2pPr>
            <a:lvl3pPr lvl="2">
              <a:spcBef>
                <a:spcPts val="500"/>
              </a:spcBef>
              <a:spcAft>
                <a:spcPts val="0"/>
              </a:spcAft>
              <a:buClr>
                <a:schemeClr val="lt2"/>
              </a:buClr>
              <a:buSzPts val="1400"/>
              <a:buNone/>
              <a:defRPr b="1">
                <a:solidFill>
                  <a:schemeClr val="lt2"/>
                </a:solidFill>
              </a:defRPr>
            </a:lvl3pPr>
            <a:lvl4pPr lvl="3">
              <a:spcBef>
                <a:spcPts val="500"/>
              </a:spcBef>
              <a:spcAft>
                <a:spcPts val="0"/>
              </a:spcAft>
              <a:buClr>
                <a:schemeClr val="lt2"/>
              </a:buClr>
              <a:buSzPts val="1400"/>
              <a:buNone/>
              <a:defRPr b="1">
                <a:solidFill>
                  <a:schemeClr val="lt2"/>
                </a:solidFill>
              </a:defRPr>
            </a:lvl4pPr>
            <a:lvl5pPr lvl="4">
              <a:spcBef>
                <a:spcPts val="500"/>
              </a:spcBef>
              <a:spcAft>
                <a:spcPts val="0"/>
              </a:spcAft>
              <a:buClr>
                <a:schemeClr val="lt2"/>
              </a:buClr>
              <a:buSzPts val="1400"/>
              <a:buNone/>
              <a:defRPr b="1">
                <a:solidFill>
                  <a:schemeClr val="lt2"/>
                </a:solidFill>
              </a:defRPr>
            </a:lvl5pPr>
            <a:lvl6pPr lvl="5">
              <a:spcBef>
                <a:spcPts val="500"/>
              </a:spcBef>
              <a:spcAft>
                <a:spcPts val="0"/>
              </a:spcAft>
              <a:buClr>
                <a:schemeClr val="lt2"/>
              </a:buClr>
              <a:buSzPts val="1400"/>
              <a:buNone/>
              <a:defRPr b="1">
                <a:solidFill>
                  <a:schemeClr val="lt2"/>
                </a:solidFill>
              </a:defRPr>
            </a:lvl6pPr>
            <a:lvl7pPr lvl="6">
              <a:spcBef>
                <a:spcPts val="500"/>
              </a:spcBef>
              <a:spcAft>
                <a:spcPts val="0"/>
              </a:spcAft>
              <a:buClr>
                <a:schemeClr val="lt2"/>
              </a:buClr>
              <a:buSzPts val="1400"/>
              <a:buNone/>
              <a:defRPr b="1">
                <a:solidFill>
                  <a:schemeClr val="lt2"/>
                </a:solidFill>
              </a:defRPr>
            </a:lvl7pPr>
            <a:lvl8pPr lvl="7">
              <a:spcBef>
                <a:spcPts val="500"/>
              </a:spcBef>
              <a:spcAft>
                <a:spcPts val="0"/>
              </a:spcAft>
              <a:buClr>
                <a:schemeClr val="lt2"/>
              </a:buClr>
              <a:buSzPts val="1400"/>
              <a:buNone/>
              <a:defRPr b="1">
                <a:solidFill>
                  <a:schemeClr val="lt2"/>
                </a:solidFill>
              </a:defRPr>
            </a:lvl8pPr>
            <a:lvl9pPr lvl="8">
              <a:spcBef>
                <a:spcPts val="500"/>
              </a:spcBef>
              <a:spcAft>
                <a:spcPts val="500"/>
              </a:spcAft>
              <a:buClr>
                <a:schemeClr val="lt2"/>
              </a:buClr>
              <a:buSzPts val="1400"/>
              <a:buNone/>
              <a:defRPr b="1">
                <a:solidFill>
                  <a:schemeClr val="lt2"/>
                </a:solidFill>
              </a:defRPr>
            </a:lvl9pPr>
          </a:lstStyle>
          <a:p/>
        </p:txBody>
      </p:sp>
      <p:pic>
        <p:nvPicPr>
          <p:cNvPr id="1789" name="Google Shape;1789;p284"/>
          <p:cNvPicPr preferRelativeResize="0"/>
          <p:nvPr/>
        </p:nvPicPr>
        <p:blipFill rotWithShape="1">
          <a:blip r:embed="rId2">
            <a:alphaModFix/>
          </a:blip>
          <a:srcRect b="-36179" l="0" r="0" t="36180"/>
          <a:stretch/>
        </p:blipFill>
        <p:spPr>
          <a:xfrm>
            <a:off x="0" y="0"/>
            <a:ext cx="9144003" cy="5143501"/>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ffice locations">
  <p:cSld name="BLANK_2">
    <p:spTree>
      <p:nvGrpSpPr>
        <p:cNvPr id="1790" name="Shape 1790"/>
        <p:cNvGrpSpPr/>
        <p:nvPr/>
      </p:nvGrpSpPr>
      <p:grpSpPr>
        <a:xfrm>
          <a:off x="0" y="0"/>
          <a:ext cx="0" cy="0"/>
          <a:chOff x="0" y="0"/>
          <a:chExt cx="0" cy="0"/>
        </a:xfrm>
      </p:grpSpPr>
      <p:pic>
        <p:nvPicPr>
          <p:cNvPr id="1791" name="Google Shape;1791;p285"/>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792" name="Google Shape;1792;p285"/>
          <p:cNvSpPr txBox="1"/>
          <p:nvPr/>
        </p:nvSpPr>
        <p:spPr>
          <a:xfrm>
            <a:off x="4638250" y="289900"/>
            <a:ext cx="1300500" cy="4603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900">
                <a:solidFill>
                  <a:srgbClr val="0078D3"/>
                </a:solidFill>
                <a:latin typeface="Roboto"/>
                <a:ea typeface="Roboto"/>
                <a:cs typeface="Roboto"/>
                <a:sym typeface="Roboto"/>
              </a:rPr>
              <a:t>United States</a:t>
            </a:r>
            <a:endParaRPr b="1" sz="900">
              <a:solidFill>
                <a:srgbClr val="0078D3"/>
              </a:solidFill>
              <a:latin typeface="Roboto"/>
              <a:ea typeface="Roboto"/>
              <a:cs typeface="Roboto"/>
              <a:sym typeface="Roboto"/>
            </a:endParaRPr>
          </a:p>
          <a:p>
            <a:pPr indent="0" lvl="0" marL="0" rtl="0" algn="l">
              <a:lnSpc>
                <a:spcPct val="115000"/>
              </a:lnSpc>
              <a:spcBef>
                <a:spcPts val="400"/>
              </a:spcBef>
              <a:spcAft>
                <a:spcPts val="0"/>
              </a:spcAft>
              <a:buNone/>
            </a:pPr>
            <a:r>
              <a:rPr b="1" lang="en" sz="700">
                <a:solidFill>
                  <a:srgbClr val="3C5164"/>
                </a:solidFill>
                <a:latin typeface="Roboto"/>
                <a:ea typeface="Roboto"/>
                <a:cs typeface="Roboto"/>
                <a:sym typeface="Roboto"/>
              </a:rPr>
              <a:t>Washington</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655 15th St. NW</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Suite 425</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Washington, DC </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20005</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USA</a:t>
            </a:r>
            <a:endParaRPr b="1" sz="900">
              <a:solidFill>
                <a:srgbClr val="0078D3"/>
              </a:solidFill>
              <a:latin typeface="Roboto"/>
              <a:ea typeface="Roboto"/>
              <a:cs typeface="Roboto"/>
              <a:sym typeface="Roboto"/>
            </a:endParaRPr>
          </a:p>
          <a:p>
            <a:pPr indent="0" lvl="0" marL="0" rtl="0" algn="l">
              <a:lnSpc>
                <a:spcPct val="115000"/>
              </a:lnSpc>
              <a:spcBef>
                <a:spcPts val="400"/>
              </a:spcBef>
              <a:spcAft>
                <a:spcPts val="0"/>
              </a:spcAft>
              <a:buNone/>
            </a:pPr>
            <a:r>
              <a:rPr b="1" lang="en" sz="700">
                <a:solidFill>
                  <a:srgbClr val="3C5164"/>
                </a:solidFill>
                <a:latin typeface="Roboto"/>
                <a:ea typeface="Roboto"/>
                <a:cs typeface="Roboto"/>
                <a:sym typeface="Roboto"/>
              </a:rPr>
              <a:t>Las Vegas</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6543 S Las Vegas Blvd.</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Suite 200</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Las Vegas, NV</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89119</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USA</a:t>
            </a:r>
            <a:endParaRPr sz="700">
              <a:solidFill>
                <a:srgbClr val="3C5164"/>
              </a:solidFill>
              <a:latin typeface="Roboto"/>
              <a:ea typeface="Roboto"/>
              <a:cs typeface="Roboto"/>
              <a:sym typeface="Roboto"/>
            </a:endParaRPr>
          </a:p>
          <a:p>
            <a:pPr indent="0" lvl="0" marL="0" rtl="0" algn="l">
              <a:lnSpc>
                <a:spcPct val="115000"/>
              </a:lnSpc>
              <a:spcBef>
                <a:spcPts val="400"/>
              </a:spcBef>
              <a:spcAft>
                <a:spcPts val="0"/>
              </a:spcAft>
              <a:buNone/>
            </a:pPr>
            <a:r>
              <a:rPr b="1" lang="en" sz="700">
                <a:solidFill>
                  <a:srgbClr val="3C5164"/>
                </a:solidFill>
                <a:highlight>
                  <a:srgbClr val="FFFFFF"/>
                </a:highlight>
                <a:latin typeface="Roboto"/>
                <a:ea typeface="Roboto"/>
                <a:cs typeface="Roboto"/>
                <a:sym typeface="Roboto"/>
              </a:rPr>
              <a:t>Denver</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1700 N Lincoln St.</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Suite 16-103</a:t>
            </a:r>
            <a:br>
              <a:rPr lang="en" sz="700">
                <a:solidFill>
                  <a:srgbClr val="3C5164"/>
                </a:solidFill>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Denver, CO </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80203</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USA</a:t>
            </a:r>
            <a:endParaRPr b="1" sz="900">
              <a:solidFill>
                <a:srgbClr val="0078D3"/>
              </a:solidFill>
              <a:latin typeface="Roboto"/>
              <a:ea typeface="Roboto"/>
              <a:cs typeface="Roboto"/>
              <a:sym typeface="Roboto"/>
            </a:endParaRPr>
          </a:p>
          <a:p>
            <a:pPr indent="0" lvl="0" marL="0" rtl="0" algn="l">
              <a:lnSpc>
                <a:spcPct val="115000"/>
              </a:lnSpc>
              <a:spcBef>
                <a:spcPts val="400"/>
              </a:spcBef>
              <a:spcAft>
                <a:spcPts val="0"/>
              </a:spcAft>
              <a:buNone/>
            </a:pPr>
            <a:br>
              <a:rPr b="1" lang="en" sz="900">
                <a:solidFill>
                  <a:srgbClr val="0078D3"/>
                </a:solidFill>
                <a:latin typeface="Roboto"/>
                <a:ea typeface="Roboto"/>
                <a:cs typeface="Roboto"/>
                <a:sym typeface="Roboto"/>
              </a:rPr>
            </a:br>
            <a:r>
              <a:rPr b="1" lang="en" sz="900">
                <a:solidFill>
                  <a:srgbClr val="0078D3"/>
                </a:solidFill>
                <a:latin typeface="Roboto"/>
                <a:ea typeface="Roboto"/>
                <a:cs typeface="Roboto"/>
                <a:sym typeface="Roboto"/>
              </a:rPr>
              <a:t>United Kingdom</a:t>
            </a:r>
            <a:endParaRPr b="1" sz="900">
              <a:solidFill>
                <a:srgbClr val="0078D3"/>
              </a:solidFill>
              <a:latin typeface="Roboto"/>
              <a:ea typeface="Roboto"/>
              <a:cs typeface="Roboto"/>
              <a:sym typeface="Roboto"/>
            </a:endParaRPr>
          </a:p>
          <a:p>
            <a:pPr indent="0" lvl="0" marL="0" rtl="0" algn="l">
              <a:lnSpc>
                <a:spcPct val="115000"/>
              </a:lnSpc>
              <a:spcBef>
                <a:spcPts val="400"/>
              </a:spcBef>
              <a:spcAft>
                <a:spcPts val="0"/>
              </a:spcAft>
              <a:buNone/>
            </a:pPr>
            <a:r>
              <a:rPr b="1" lang="en" sz="700">
                <a:solidFill>
                  <a:srgbClr val="3C5164"/>
                </a:solidFill>
                <a:highlight>
                  <a:srgbClr val="FFFFFF"/>
                </a:highlight>
                <a:latin typeface="Roboto"/>
                <a:ea typeface="Roboto"/>
                <a:cs typeface="Roboto"/>
                <a:sym typeface="Roboto"/>
              </a:rPr>
              <a:t>London</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81-87 High Holborn</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London </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WC1V 6DF</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United Kingdom</a:t>
            </a:r>
            <a:endParaRPr sz="700">
              <a:solidFill>
                <a:srgbClr val="3C5164"/>
              </a:solidFill>
              <a:highlight>
                <a:srgbClr val="FFFFFF"/>
              </a:highlight>
              <a:latin typeface="Roboto"/>
              <a:ea typeface="Roboto"/>
              <a:cs typeface="Roboto"/>
              <a:sym typeface="Roboto"/>
            </a:endParaRPr>
          </a:p>
          <a:p>
            <a:pPr indent="0" lvl="0" marL="0" rtl="0" algn="l">
              <a:lnSpc>
                <a:spcPct val="115000"/>
              </a:lnSpc>
              <a:spcBef>
                <a:spcPts val="400"/>
              </a:spcBef>
              <a:spcAft>
                <a:spcPts val="400"/>
              </a:spcAft>
              <a:buNone/>
            </a:pPr>
            <a:r>
              <a:rPr b="1" lang="en" sz="700">
                <a:solidFill>
                  <a:srgbClr val="3C5164"/>
                </a:solidFill>
                <a:highlight>
                  <a:srgbClr val="FFFFFF"/>
                </a:highlight>
                <a:latin typeface="Roboto"/>
                <a:ea typeface="Roboto"/>
                <a:cs typeface="Roboto"/>
                <a:sym typeface="Roboto"/>
              </a:rPr>
              <a:t>High Wycombe</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Automotive R&amp;D Centre</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Unit 3, Barnes Wallis Court</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Wellington Rd</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High Wycombe </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HP12 3PS</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United Kingdom</a:t>
            </a:r>
            <a:endParaRPr sz="700">
              <a:solidFill>
                <a:srgbClr val="3C5164"/>
              </a:solidFill>
              <a:highlight>
                <a:srgbClr val="FFFFFF"/>
              </a:highlight>
              <a:latin typeface="Roboto"/>
              <a:ea typeface="Roboto"/>
              <a:cs typeface="Roboto"/>
              <a:sym typeface="Roboto"/>
            </a:endParaRPr>
          </a:p>
        </p:txBody>
      </p:sp>
      <p:sp>
        <p:nvSpPr>
          <p:cNvPr id="1793" name="Google Shape;1793;p285"/>
          <p:cNvSpPr txBox="1"/>
          <p:nvPr/>
        </p:nvSpPr>
        <p:spPr>
          <a:xfrm>
            <a:off x="6149900" y="289900"/>
            <a:ext cx="1225800" cy="459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900">
                <a:solidFill>
                  <a:srgbClr val="0078D3"/>
                </a:solidFill>
                <a:latin typeface="Roboto"/>
                <a:ea typeface="Roboto"/>
                <a:cs typeface="Roboto"/>
                <a:sym typeface="Roboto"/>
              </a:rPr>
              <a:t>Canada</a:t>
            </a:r>
            <a:endParaRPr b="1" sz="900">
              <a:solidFill>
                <a:srgbClr val="0078D3"/>
              </a:solidFill>
              <a:latin typeface="Roboto"/>
              <a:ea typeface="Roboto"/>
              <a:cs typeface="Roboto"/>
              <a:sym typeface="Roboto"/>
            </a:endParaRPr>
          </a:p>
          <a:p>
            <a:pPr indent="0" lvl="0" marL="0" rtl="0" algn="l">
              <a:lnSpc>
                <a:spcPct val="115000"/>
              </a:lnSpc>
              <a:spcBef>
                <a:spcPts val="400"/>
              </a:spcBef>
              <a:spcAft>
                <a:spcPts val="0"/>
              </a:spcAft>
              <a:buNone/>
            </a:pPr>
            <a:r>
              <a:rPr b="1" lang="en" sz="700">
                <a:solidFill>
                  <a:srgbClr val="3C5164"/>
                </a:solidFill>
                <a:highlight>
                  <a:srgbClr val="FFFFFF"/>
                </a:highlight>
                <a:latin typeface="Roboto"/>
                <a:ea typeface="Roboto"/>
                <a:cs typeface="Roboto"/>
                <a:sym typeface="Roboto"/>
              </a:rPr>
              <a:t>Toronto</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155 University Ave. </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2nd Floor, Unit 200</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Toronto, Ontario</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M5H 3B7</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Canada</a:t>
            </a:r>
            <a:endParaRPr sz="700">
              <a:solidFill>
                <a:srgbClr val="3C5164"/>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b="1" lang="en" sz="700">
                <a:solidFill>
                  <a:srgbClr val="3C5164"/>
                </a:solidFill>
                <a:latin typeface="Roboto"/>
                <a:ea typeface="Roboto"/>
                <a:cs typeface="Roboto"/>
                <a:sym typeface="Roboto"/>
              </a:rPr>
              <a:t>Kitchener</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137 Glasgow St. </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Unit 340</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Kitchener, Ontario</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N2G 4X8</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Canada</a:t>
            </a:r>
            <a:endParaRPr sz="700">
              <a:solidFill>
                <a:srgbClr val="3C5164"/>
              </a:solidFill>
              <a:latin typeface="Roboto"/>
              <a:ea typeface="Roboto"/>
              <a:cs typeface="Roboto"/>
              <a:sym typeface="Roboto"/>
            </a:endParaRPr>
          </a:p>
          <a:p>
            <a:pPr indent="0" lvl="0" marL="0" rtl="0" algn="l">
              <a:lnSpc>
                <a:spcPct val="115000"/>
              </a:lnSpc>
              <a:spcBef>
                <a:spcPts val="400"/>
              </a:spcBef>
              <a:spcAft>
                <a:spcPts val="0"/>
              </a:spcAft>
              <a:buNone/>
            </a:pPr>
            <a:r>
              <a:rPr b="1" lang="en" sz="700">
                <a:solidFill>
                  <a:srgbClr val="3C5164"/>
                </a:solidFill>
                <a:latin typeface="Roboto"/>
                <a:ea typeface="Roboto"/>
                <a:cs typeface="Roboto"/>
                <a:sym typeface="Roboto"/>
              </a:rPr>
              <a:t>Burnaby</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6060 Silver Drive, </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2nd floor office 145, </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Burnaby BC </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V5H 2Y3</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Canada</a:t>
            </a:r>
            <a:endParaRPr b="1" sz="900">
              <a:solidFill>
                <a:srgbClr val="0078D3"/>
              </a:solidFill>
              <a:latin typeface="Roboto"/>
              <a:ea typeface="Roboto"/>
              <a:cs typeface="Roboto"/>
              <a:sym typeface="Roboto"/>
            </a:endParaRPr>
          </a:p>
          <a:p>
            <a:pPr indent="0" lvl="0" marL="0" rtl="0" algn="l">
              <a:lnSpc>
                <a:spcPct val="115000"/>
              </a:lnSpc>
              <a:spcBef>
                <a:spcPts val="400"/>
              </a:spcBef>
              <a:spcAft>
                <a:spcPts val="0"/>
              </a:spcAft>
              <a:buNone/>
            </a:pPr>
            <a:br>
              <a:rPr lang="en" sz="700">
                <a:solidFill>
                  <a:srgbClr val="3C5164"/>
                </a:solidFill>
                <a:highlight>
                  <a:srgbClr val="FFFFFF"/>
                </a:highlight>
                <a:latin typeface="Roboto"/>
                <a:ea typeface="Roboto"/>
                <a:cs typeface="Roboto"/>
                <a:sym typeface="Roboto"/>
              </a:rPr>
            </a:br>
            <a:r>
              <a:rPr b="1" lang="en" sz="900">
                <a:solidFill>
                  <a:srgbClr val="0078D3"/>
                </a:solidFill>
                <a:latin typeface="Roboto"/>
                <a:ea typeface="Roboto"/>
                <a:cs typeface="Roboto"/>
                <a:sym typeface="Roboto"/>
              </a:rPr>
              <a:t>Italy</a:t>
            </a:r>
            <a:endParaRPr b="1" sz="900">
              <a:solidFill>
                <a:srgbClr val="0078D3"/>
              </a:solidFill>
              <a:latin typeface="Roboto"/>
              <a:ea typeface="Roboto"/>
              <a:cs typeface="Roboto"/>
              <a:sym typeface="Roboto"/>
            </a:endParaRPr>
          </a:p>
          <a:p>
            <a:pPr indent="0" lvl="0" marL="0" rtl="0" algn="l">
              <a:lnSpc>
                <a:spcPct val="115000"/>
              </a:lnSpc>
              <a:spcBef>
                <a:spcPts val="400"/>
              </a:spcBef>
              <a:spcAft>
                <a:spcPts val="0"/>
              </a:spcAft>
              <a:buNone/>
            </a:pPr>
            <a:r>
              <a:rPr b="1" lang="en" sz="700">
                <a:solidFill>
                  <a:srgbClr val="3C5164"/>
                </a:solidFill>
                <a:highlight>
                  <a:srgbClr val="FFFFFF"/>
                </a:highlight>
                <a:latin typeface="Roboto"/>
                <a:ea typeface="Roboto"/>
                <a:cs typeface="Roboto"/>
                <a:sym typeface="Roboto"/>
              </a:rPr>
              <a:t>Rome</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Regus Tiburtina</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Piazza Carlo Magno 21</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00162, Rome</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Italy</a:t>
            </a:r>
            <a:endParaRPr sz="700">
              <a:solidFill>
                <a:srgbClr val="3C5164"/>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rPr b="1" lang="en" sz="700">
                <a:solidFill>
                  <a:srgbClr val="3C5164"/>
                </a:solidFill>
                <a:highlight>
                  <a:srgbClr val="FFFFFF"/>
                </a:highlight>
                <a:latin typeface="Roboto"/>
                <a:ea typeface="Roboto"/>
                <a:cs typeface="Roboto"/>
                <a:sym typeface="Roboto"/>
              </a:rPr>
              <a:t>Milano</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c/o Polihub</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Via Giovanni </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Durando 38</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20158, Milano</a:t>
            </a:r>
            <a:br>
              <a:rPr lang="en" sz="700">
                <a:solidFill>
                  <a:srgbClr val="3C5164"/>
                </a:solidFill>
                <a:highlight>
                  <a:srgbClr val="FFFFFF"/>
                </a:highlight>
                <a:latin typeface="Roboto"/>
                <a:ea typeface="Roboto"/>
                <a:cs typeface="Roboto"/>
                <a:sym typeface="Roboto"/>
              </a:rPr>
            </a:br>
            <a:r>
              <a:rPr lang="en" sz="700">
                <a:solidFill>
                  <a:srgbClr val="3C5164"/>
                </a:solidFill>
                <a:highlight>
                  <a:srgbClr val="FFFFFF"/>
                </a:highlight>
                <a:latin typeface="Roboto"/>
                <a:ea typeface="Roboto"/>
                <a:cs typeface="Roboto"/>
                <a:sym typeface="Roboto"/>
              </a:rPr>
              <a:t>Italy</a:t>
            </a:r>
            <a:endParaRPr sz="700">
              <a:solidFill>
                <a:srgbClr val="3C5164"/>
              </a:solidFill>
              <a:highlight>
                <a:srgbClr val="FFFFFF"/>
              </a:highlight>
              <a:latin typeface="Roboto"/>
              <a:ea typeface="Roboto"/>
              <a:cs typeface="Roboto"/>
              <a:sym typeface="Roboto"/>
            </a:endParaRPr>
          </a:p>
          <a:p>
            <a:pPr indent="0" lvl="0" marL="0" rtl="0" algn="l">
              <a:lnSpc>
                <a:spcPct val="115000"/>
              </a:lnSpc>
              <a:spcBef>
                <a:spcPts val="400"/>
              </a:spcBef>
              <a:spcAft>
                <a:spcPts val="400"/>
              </a:spcAft>
              <a:buNone/>
            </a:pPr>
            <a:r>
              <a:t/>
            </a:r>
            <a:endParaRPr b="1" sz="900">
              <a:solidFill>
                <a:srgbClr val="0078D3"/>
              </a:solidFill>
              <a:latin typeface="Roboto"/>
              <a:ea typeface="Roboto"/>
              <a:cs typeface="Roboto"/>
              <a:sym typeface="Roboto"/>
            </a:endParaRPr>
          </a:p>
        </p:txBody>
      </p:sp>
      <p:sp>
        <p:nvSpPr>
          <p:cNvPr id="1794" name="Google Shape;1794;p285"/>
          <p:cNvSpPr txBox="1"/>
          <p:nvPr/>
        </p:nvSpPr>
        <p:spPr>
          <a:xfrm>
            <a:off x="7586850" y="289900"/>
            <a:ext cx="1225800" cy="459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900">
                <a:solidFill>
                  <a:srgbClr val="0078D3"/>
                </a:solidFill>
                <a:latin typeface="Roboto"/>
                <a:ea typeface="Roboto"/>
                <a:cs typeface="Roboto"/>
                <a:sym typeface="Roboto"/>
              </a:rPr>
              <a:t>Germany</a:t>
            </a:r>
            <a:endParaRPr b="1" sz="900">
              <a:solidFill>
                <a:srgbClr val="0078D3"/>
              </a:solidFill>
              <a:latin typeface="Roboto"/>
              <a:ea typeface="Roboto"/>
              <a:cs typeface="Roboto"/>
              <a:sym typeface="Roboto"/>
            </a:endParaRPr>
          </a:p>
          <a:p>
            <a:pPr indent="0" lvl="0" marL="0" rtl="0" algn="l">
              <a:lnSpc>
                <a:spcPct val="115000"/>
              </a:lnSpc>
              <a:spcBef>
                <a:spcPts val="400"/>
              </a:spcBef>
              <a:spcAft>
                <a:spcPts val="0"/>
              </a:spcAft>
              <a:buNone/>
            </a:pPr>
            <a:r>
              <a:rPr b="1" lang="en" sz="700">
                <a:solidFill>
                  <a:srgbClr val="3C5164"/>
                </a:solidFill>
                <a:latin typeface="Roboto"/>
                <a:ea typeface="Roboto"/>
                <a:cs typeface="Roboto"/>
                <a:sym typeface="Roboto"/>
              </a:rPr>
              <a:t>Herzogenrath</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Kaiserstr. 100</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52134 </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Herzogenrath</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Germany</a:t>
            </a:r>
            <a:endParaRPr sz="700">
              <a:solidFill>
                <a:srgbClr val="3C5164"/>
              </a:solidFill>
              <a:latin typeface="Roboto"/>
              <a:ea typeface="Roboto"/>
              <a:cs typeface="Roboto"/>
              <a:sym typeface="Roboto"/>
            </a:endParaRPr>
          </a:p>
          <a:p>
            <a:pPr indent="0" lvl="0" marL="0" rtl="0" algn="l">
              <a:lnSpc>
                <a:spcPct val="115000"/>
              </a:lnSpc>
              <a:spcBef>
                <a:spcPts val="400"/>
              </a:spcBef>
              <a:spcAft>
                <a:spcPts val="0"/>
              </a:spcAft>
              <a:buNone/>
            </a:pPr>
            <a:r>
              <a:rPr b="1" lang="en" sz="700">
                <a:solidFill>
                  <a:srgbClr val="3C5164"/>
                </a:solidFill>
                <a:latin typeface="Roboto"/>
                <a:ea typeface="Roboto"/>
                <a:cs typeface="Roboto"/>
                <a:sym typeface="Roboto"/>
              </a:rPr>
              <a:t>München</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6543 Mindspace: </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Salvatorplatz 3, </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FL 2, 80333, </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München</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Germany</a:t>
            </a:r>
            <a:endParaRPr sz="700">
              <a:solidFill>
                <a:srgbClr val="3C5164"/>
              </a:solidFill>
              <a:latin typeface="Roboto"/>
              <a:ea typeface="Roboto"/>
              <a:cs typeface="Roboto"/>
              <a:sym typeface="Roboto"/>
            </a:endParaRPr>
          </a:p>
          <a:p>
            <a:pPr indent="0" lvl="0" marL="0" rtl="0" algn="l">
              <a:lnSpc>
                <a:spcPct val="115000"/>
              </a:lnSpc>
              <a:spcBef>
                <a:spcPts val="400"/>
              </a:spcBef>
              <a:spcAft>
                <a:spcPts val="0"/>
              </a:spcAft>
              <a:buNone/>
            </a:pPr>
            <a:br>
              <a:rPr lang="en" sz="700">
                <a:solidFill>
                  <a:srgbClr val="3C5164"/>
                </a:solidFill>
                <a:latin typeface="Roboto"/>
                <a:ea typeface="Roboto"/>
                <a:cs typeface="Roboto"/>
                <a:sym typeface="Roboto"/>
              </a:rPr>
            </a:br>
            <a:r>
              <a:rPr b="1" lang="en" sz="900">
                <a:solidFill>
                  <a:srgbClr val="0078D3"/>
                </a:solidFill>
                <a:latin typeface="Roboto"/>
                <a:ea typeface="Roboto"/>
                <a:cs typeface="Roboto"/>
                <a:sym typeface="Roboto"/>
              </a:rPr>
              <a:t>France</a:t>
            </a:r>
            <a:endParaRPr b="1" sz="900">
              <a:solidFill>
                <a:srgbClr val="0078D3"/>
              </a:solidFill>
              <a:latin typeface="Roboto"/>
              <a:ea typeface="Roboto"/>
              <a:cs typeface="Roboto"/>
              <a:sym typeface="Roboto"/>
            </a:endParaRPr>
          </a:p>
          <a:p>
            <a:pPr indent="0" lvl="0" marL="0" rtl="0" algn="l">
              <a:lnSpc>
                <a:spcPct val="115000"/>
              </a:lnSpc>
              <a:spcBef>
                <a:spcPts val="400"/>
              </a:spcBef>
              <a:spcAft>
                <a:spcPts val="0"/>
              </a:spcAft>
              <a:buNone/>
            </a:pPr>
            <a:r>
              <a:rPr b="1" lang="en" sz="700">
                <a:solidFill>
                  <a:srgbClr val="3C5164"/>
                </a:solidFill>
                <a:latin typeface="Roboto"/>
                <a:ea typeface="Roboto"/>
                <a:cs typeface="Roboto"/>
                <a:sym typeface="Roboto"/>
              </a:rPr>
              <a:t>Boulogne-Billancourt</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Boulogne Reine </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Business Centre</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90-92 Route de la Reine</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92100 Boulogne-Billancourt</a:t>
            </a:r>
            <a:br>
              <a:rPr lang="en" sz="700">
                <a:solidFill>
                  <a:srgbClr val="3C5164"/>
                </a:solidFill>
                <a:latin typeface="Roboto"/>
                <a:ea typeface="Roboto"/>
                <a:cs typeface="Roboto"/>
                <a:sym typeface="Roboto"/>
              </a:rPr>
            </a:br>
            <a:r>
              <a:rPr lang="en" sz="700">
                <a:solidFill>
                  <a:srgbClr val="3C5164"/>
                </a:solidFill>
                <a:latin typeface="Roboto"/>
                <a:ea typeface="Roboto"/>
                <a:cs typeface="Roboto"/>
                <a:sym typeface="Roboto"/>
              </a:rPr>
              <a:t>France</a:t>
            </a:r>
            <a:endParaRPr sz="700">
              <a:solidFill>
                <a:srgbClr val="3C5164"/>
              </a:solidFill>
              <a:highlight>
                <a:srgbClr val="FFFFFF"/>
              </a:highlight>
              <a:latin typeface="Roboto"/>
              <a:ea typeface="Roboto"/>
              <a:cs typeface="Roboto"/>
              <a:sym typeface="Roboto"/>
            </a:endParaRPr>
          </a:p>
          <a:p>
            <a:pPr indent="0" lvl="0" marL="0" rtl="0" algn="l">
              <a:lnSpc>
                <a:spcPct val="115000"/>
              </a:lnSpc>
              <a:spcBef>
                <a:spcPts val="400"/>
              </a:spcBef>
              <a:spcAft>
                <a:spcPts val="0"/>
              </a:spcAft>
              <a:buNone/>
            </a:pPr>
            <a:r>
              <a:t/>
            </a:r>
            <a:endParaRPr sz="700">
              <a:solidFill>
                <a:srgbClr val="3C5164"/>
              </a:solidFill>
              <a:highlight>
                <a:srgbClr val="FFFFFF"/>
              </a:highlight>
              <a:latin typeface="Roboto"/>
              <a:ea typeface="Roboto"/>
              <a:cs typeface="Roboto"/>
              <a:sym typeface="Roboto"/>
            </a:endParaRPr>
          </a:p>
          <a:p>
            <a:pPr indent="0" lvl="0" marL="0" rtl="0" algn="l">
              <a:lnSpc>
                <a:spcPct val="115000"/>
              </a:lnSpc>
              <a:spcBef>
                <a:spcPts val="400"/>
              </a:spcBef>
              <a:spcAft>
                <a:spcPts val="400"/>
              </a:spcAft>
              <a:buNone/>
            </a:pPr>
            <a:r>
              <a:t/>
            </a:r>
            <a:endParaRPr b="1" sz="700">
              <a:solidFill>
                <a:srgbClr val="3C5164"/>
              </a:solidFill>
              <a:latin typeface="Roboto"/>
              <a:ea typeface="Roboto"/>
              <a:cs typeface="Roboto"/>
              <a:sym typeface="Roboto"/>
            </a:endParaRPr>
          </a:p>
        </p:txBody>
      </p:sp>
      <p:sp>
        <p:nvSpPr>
          <p:cNvPr id="1795" name="Google Shape;1795;p285"/>
          <p:cNvSpPr/>
          <p:nvPr/>
        </p:nvSpPr>
        <p:spPr>
          <a:xfrm flipH="1" rot="10800000">
            <a:off x="-8" y="325"/>
            <a:ext cx="4161600" cy="5146200"/>
          </a:xfrm>
          <a:prstGeom prst="rect">
            <a:avLst/>
          </a:prstGeom>
          <a:solidFill>
            <a:srgbClr val="213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796" name="Google Shape;1796;p285"/>
          <p:cNvCxnSpPr/>
          <p:nvPr/>
        </p:nvCxnSpPr>
        <p:spPr>
          <a:xfrm>
            <a:off x="292271" y="759301"/>
            <a:ext cx="3589500" cy="0"/>
          </a:xfrm>
          <a:prstGeom prst="straightConnector1">
            <a:avLst/>
          </a:prstGeom>
          <a:noFill/>
          <a:ln cap="flat" cmpd="sng" w="19050">
            <a:solidFill>
              <a:srgbClr val="25477B"/>
            </a:solidFill>
            <a:prstDash val="solid"/>
            <a:round/>
            <a:headEnd len="med" w="med" type="none"/>
            <a:tailEnd len="med" w="med" type="none"/>
          </a:ln>
        </p:spPr>
      </p:cxnSp>
      <p:sp>
        <p:nvSpPr>
          <p:cNvPr id="1797" name="Google Shape;1797;p285"/>
          <p:cNvSpPr txBox="1"/>
          <p:nvPr/>
        </p:nvSpPr>
        <p:spPr>
          <a:xfrm>
            <a:off x="211961" y="289900"/>
            <a:ext cx="2613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FFFFFF"/>
                </a:solidFill>
                <a:latin typeface="Roboto"/>
                <a:ea typeface="Roboto"/>
                <a:cs typeface="Roboto"/>
                <a:sym typeface="Roboto"/>
              </a:rPr>
              <a:t>Global Headquarters</a:t>
            </a:r>
            <a:endParaRPr b="1" sz="1800">
              <a:solidFill>
                <a:srgbClr val="FFFFFF"/>
              </a:solidFill>
              <a:latin typeface="Roboto"/>
              <a:ea typeface="Roboto"/>
              <a:cs typeface="Roboto"/>
              <a:sym typeface="Roboto"/>
            </a:endParaRPr>
          </a:p>
        </p:txBody>
      </p:sp>
      <p:sp>
        <p:nvSpPr>
          <p:cNvPr id="1798" name="Google Shape;1798;p285"/>
          <p:cNvSpPr txBox="1"/>
          <p:nvPr/>
        </p:nvSpPr>
        <p:spPr>
          <a:xfrm>
            <a:off x="398333" y="848201"/>
            <a:ext cx="1545300" cy="1267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1100">
                <a:solidFill>
                  <a:srgbClr val="00AEFF"/>
                </a:solidFill>
                <a:latin typeface="Roboto"/>
                <a:ea typeface="Roboto"/>
                <a:cs typeface="Roboto"/>
                <a:sym typeface="Roboto"/>
              </a:rPr>
              <a:t>USA</a:t>
            </a:r>
            <a:endParaRPr b="1" sz="1100">
              <a:solidFill>
                <a:srgbClr val="00AEFF"/>
              </a:solidFill>
              <a:latin typeface="Roboto"/>
              <a:ea typeface="Roboto"/>
              <a:cs typeface="Roboto"/>
              <a:sym typeface="Roboto"/>
            </a:endParaRPr>
          </a:p>
          <a:p>
            <a:pPr indent="0" lvl="0" marL="0" rtl="0" algn="l">
              <a:lnSpc>
                <a:spcPct val="115000"/>
              </a:lnSpc>
              <a:spcBef>
                <a:spcPts val="500"/>
              </a:spcBef>
              <a:spcAft>
                <a:spcPts val="0"/>
              </a:spcAft>
              <a:buNone/>
            </a:pPr>
            <a:r>
              <a:rPr b="1" lang="en" sz="800">
                <a:solidFill>
                  <a:srgbClr val="FFFFFF"/>
                </a:solidFill>
                <a:latin typeface="Roboto"/>
                <a:ea typeface="Roboto"/>
                <a:cs typeface="Roboto"/>
                <a:sym typeface="Roboto"/>
              </a:rPr>
              <a:t>Atlanta</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Geotab USA, Inc.</a:t>
            </a:r>
            <a:endParaRPr sz="800">
              <a:solidFill>
                <a:srgbClr val="FFFFFF"/>
              </a:solidFill>
              <a:latin typeface="Roboto"/>
              <a:ea typeface="Roboto"/>
              <a:cs typeface="Roboto"/>
              <a:sym typeface="Roboto"/>
            </a:endParaRPr>
          </a:p>
          <a:p>
            <a:pPr indent="0" lvl="0" marL="0" rtl="0" algn="l">
              <a:lnSpc>
                <a:spcPct val="115000"/>
              </a:lnSpc>
              <a:spcBef>
                <a:spcPts val="0"/>
              </a:spcBef>
              <a:spcAft>
                <a:spcPts val="500"/>
              </a:spcAft>
              <a:buNone/>
            </a:pPr>
            <a:r>
              <a:rPr lang="en" sz="800">
                <a:solidFill>
                  <a:srgbClr val="FFFFFF"/>
                </a:solidFill>
                <a:latin typeface="Roboto"/>
                <a:ea typeface="Roboto"/>
                <a:cs typeface="Roboto"/>
                <a:sym typeface="Roboto"/>
              </a:rPr>
              <a:t>621 North Ave. NE </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Suite C-170</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Atlanta, GA 30308, USA</a:t>
            </a:r>
            <a:endParaRPr b="1" sz="1100">
              <a:solidFill>
                <a:srgbClr val="00AEFF"/>
              </a:solidFill>
              <a:latin typeface="Roboto"/>
              <a:ea typeface="Roboto"/>
              <a:cs typeface="Roboto"/>
              <a:sym typeface="Roboto"/>
            </a:endParaRPr>
          </a:p>
        </p:txBody>
      </p:sp>
      <p:sp>
        <p:nvSpPr>
          <p:cNvPr id="1799" name="Google Shape;1799;p285"/>
          <p:cNvSpPr txBox="1"/>
          <p:nvPr/>
        </p:nvSpPr>
        <p:spPr>
          <a:xfrm>
            <a:off x="2203634" y="848201"/>
            <a:ext cx="1545300" cy="1267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1100">
                <a:solidFill>
                  <a:srgbClr val="00AEFF"/>
                </a:solidFill>
                <a:latin typeface="Roboto"/>
                <a:ea typeface="Roboto"/>
                <a:cs typeface="Roboto"/>
                <a:sym typeface="Roboto"/>
              </a:rPr>
              <a:t>Canada</a:t>
            </a:r>
            <a:endParaRPr b="1" sz="1100">
              <a:solidFill>
                <a:srgbClr val="00AEFF"/>
              </a:solidFill>
              <a:latin typeface="Roboto"/>
              <a:ea typeface="Roboto"/>
              <a:cs typeface="Roboto"/>
              <a:sym typeface="Roboto"/>
            </a:endParaRPr>
          </a:p>
          <a:p>
            <a:pPr indent="0" lvl="0" marL="0" rtl="0" algn="l">
              <a:lnSpc>
                <a:spcPct val="115000"/>
              </a:lnSpc>
              <a:spcBef>
                <a:spcPts val="500"/>
              </a:spcBef>
              <a:spcAft>
                <a:spcPts val="0"/>
              </a:spcAft>
              <a:buNone/>
            </a:pPr>
            <a:r>
              <a:rPr b="1" lang="en" sz="800">
                <a:solidFill>
                  <a:srgbClr val="FFFFFF"/>
                </a:solidFill>
                <a:latin typeface="Roboto"/>
                <a:ea typeface="Roboto"/>
                <a:cs typeface="Roboto"/>
                <a:sym typeface="Roboto"/>
              </a:rPr>
              <a:t>Oakville</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Geotab Inc.</a:t>
            </a:r>
            <a:endParaRPr sz="8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n" sz="800">
                <a:solidFill>
                  <a:srgbClr val="FFFFFF"/>
                </a:solidFill>
                <a:latin typeface="Roboto"/>
                <a:ea typeface="Roboto"/>
                <a:cs typeface="Roboto"/>
                <a:sym typeface="Roboto"/>
              </a:rPr>
              <a:t>2440 Winston Park Drive</a:t>
            </a:r>
            <a:endParaRPr sz="800">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n" sz="800">
                <a:solidFill>
                  <a:srgbClr val="FFFFFF"/>
                </a:solidFill>
                <a:latin typeface="Roboto"/>
                <a:ea typeface="Roboto"/>
                <a:cs typeface="Roboto"/>
                <a:sym typeface="Roboto"/>
              </a:rPr>
              <a:t>Oakville, Ontario</a:t>
            </a:r>
            <a:endParaRPr sz="800">
              <a:solidFill>
                <a:srgbClr val="FFFFFF"/>
              </a:solidFill>
              <a:latin typeface="Roboto"/>
              <a:ea typeface="Roboto"/>
              <a:cs typeface="Roboto"/>
              <a:sym typeface="Roboto"/>
            </a:endParaRPr>
          </a:p>
          <a:p>
            <a:pPr indent="0" lvl="0" marL="0" rtl="0" algn="l">
              <a:lnSpc>
                <a:spcPct val="115000"/>
              </a:lnSpc>
              <a:spcBef>
                <a:spcPts val="0"/>
              </a:spcBef>
              <a:spcAft>
                <a:spcPts val="500"/>
              </a:spcAft>
              <a:buNone/>
            </a:pPr>
            <a:r>
              <a:rPr lang="en" sz="800">
                <a:solidFill>
                  <a:srgbClr val="FFFFFF"/>
                </a:solidFill>
                <a:latin typeface="Roboto"/>
                <a:ea typeface="Roboto"/>
                <a:cs typeface="Roboto"/>
                <a:sym typeface="Roboto"/>
              </a:rPr>
              <a:t>L6H 7V2, Canada</a:t>
            </a:r>
            <a:endParaRPr b="1" sz="1100">
              <a:solidFill>
                <a:srgbClr val="00AEFF"/>
              </a:solidFill>
              <a:latin typeface="Roboto"/>
              <a:ea typeface="Roboto"/>
              <a:cs typeface="Roboto"/>
              <a:sym typeface="Roboto"/>
            </a:endParaRPr>
          </a:p>
        </p:txBody>
      </p:sp>
      <p:sp>
        <p:nvSpPr>
          <p:cNvPr id="1800" name="Google Shape;1800;p285"/>
          <p:cNvSpPr txBox="1"/>
          <p:nvPr/>
        </p:nvSpPr>
        <p:spPr>
          <a:xfrm>
            <a:off x="398333" y="2067813"/>
            <a:ext cx="1545300" cy="1267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1100">
                <a:solidFill>
                  <a:srgbClr val="00AEFF"/>
                </a:solidFill>
                <a:latin typeface="Roboto"/>
                <a:ea typeface="Roboto"/>
                <a:cs typeface="Roboto"/>
                <a:sym typeface="Roboto"/>
              </a:rPr>
              <a:t>Spain</a:t>
            </a:r>
            <a:endParaRPr b="1" sz="1100">
              <a:solidFill>
                <a:srgbClr val="00AEFF"/>
              </a:solidFill>
              <a:latin typeface="Roboto"/>
              <a:ea typeface="Roboto"/>
              <a:cs typeface="Roboto"/>
              <a:sym typeface="Roboto"/>
            </a:endParaRPr>
          </a:p>
          <a:p>
            <a:pPr indent="0" lvl="0" marL="0" rtl="0" algn="l">
              <a:lnSpc>
                <a:spcPct val="115000"/>
              </a:lnSpc>
              <a:spcBef>
                <a:spcPts val="500"/>
              </a:spcBef>
              <a:spcAft>
                <a:spcPts val="0"/>
              </a:spcAft>
              <a:buNone/>
            </a:pPr>
            <a:r>
              <a:rPr b="1" lang="en" sz="800">
                <a:solidFill>
                  <a:srgbClr val="FFFFFF"/>
                </a:solidFill>
                <a:latin typeface="Roboto"/>
                <a:ea typeface="Roboto"/>
                <a:cs typeface="Roboto"/>
                <a:sym typeface="Roboto"/>
              </a:rPr>
              <a:t>Madrid</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Geotab GmbH</a:t>
            </a:r>
            <a:endParaRPr sz="800">
              <a:solidFill>
                <a:srgbClr val="FFFFFF"/>
              </a:solidFill>
              <a:latin typeface="Roboto"/>
              <a:ea typeface="Roboto"/>
              <a:cs typeface="Roboto"/>
              <a:sym typeface="Roboto"/>
            </a:endParaRPr>
          </a:p>
          <a:p>
            <a:pPr indent="0" lvl="0" marL="0" rtl="0" algn="l">
              <a:lnSpc>
                <a:spcPct val="115000"/>
              </a:lnSpc>
              <a:spcBef>
                <a:spcPts val="0"/>
              </a:spcBef>
              <a:spcAft>
                <a:spcPts val="500"/>
              </a:spcAft>
              <a:buNone/>
            </a:pPr>
            <a:r>
              <a:rPr lang="en" sz="800">
                <a:solidFill>
                  <a:srgbClr val="FFFFFF"/>
                </a:solidFill>
                <a:latin typeface="Roboto"/>
                <a:ea typeface="Roboto"/>
                <a:cs typeface="Roboto"/>
                <a:sym typeface="Roboto"/>
              </a:rPr>
              <a:t>C. Pedro Teixeira 8 </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Planta 9ª </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28020 Madrid, Spain</a:t>
            </a:r>
            <a:endParaRPr b="1" sz="1100">
              <a:solidFill>
                <a:srgbClr val="00AEFF"/>
              </a:solidFill>
              <a:latin typeface="Roboto"/>
              <a:ea typeface="Roboto"/>
              <a:cs typeface="Roboto"/>
              <a:sym typeface="Roboto"/>
            </a:endParaRPr>
          </a:p>
        </p:txBody>
      </p:sp>
      <p:sp>
        <p:nvSpPr>
          <p:cNvPr id="1801" name="Google Shape;1801;p285"/>
          <p:cNvSpPr txBox="1"/>
          <p:nvPr/>
        </p:nvSpPr>
        <p:spPr>
          <a:xfrm>
            <a:off x="2203634" y="2067813"/>
            <a:ext cx="1545300" cy="1267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1100">
                <a:solidFill>
                  <a:srgbClr val="00AEFF"/>
                </a:solidFill>
                <a:latin typeface="Roboto"/>
                <a:ea typeface="Roboto"/>
                <a:cs typeface="Roboto"/>
                <a:sym typeface="Roboto"/>
              </a:rPr>
              <a:t>Singapore</a:t>
            </a:r>
            <a:endParaRPr b="1" sz="1100">
              <a:solidFill>
                <a:srgbClr val="00AEFF"/>
              </a:solidFill>
              <a:latin typeface="Roboto"/>
              <a:ea typeface="Roboto"/>
              <a:cs typeface="Roboto"/>
              <a:sym typeface="Roboto"/>
            </a:endParaRPr>
          </a:p>
          <a:p>
            <a:pPr indent="0" lvl="0" marL="0" rtl="0" algn="l">
              <a:lnSpc>
                <a:spcPct val="115000"/>
              </a:lnSpc>
              <a:spcBef>
                <a:spcPts val="500"/>
              </a:spcBef>
              <a:spcAft>
                <a:spcPts val="0"/>
              </a:spcAft>
              <a:buNone/>
            </a:pPr>
            <a:r>
              <a:rPr b="1" lang="en" sz="800">
                <a:solidFill>
                  <a:srgbClr val="FFFFFF"/>
                </a:solidFill>
                <a:latin typeface="Roboto"/>
                <a:ea typeface="Roboto"/>
                <a:cs typeface="Roboto"/>
                <a:sym typeface="Roboto"/>
              </a:rPr>
              <a:t>Singapore</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Geotab (Asia) Pte. Ltd.</a:t>
            </a:r>
            <a:endParaRPr sz="800">
              <a:solidFill>
                <a:srgbClr val="FFFFFF"/>
              </a:solidFill>
              <a:latin typeface="Roboto"/>
              <a:ea typeface="Roboto"/>
              <a:cs typeface="Roboto"/>
              <a:sym typeface="Roboto"/>
            </a:endParaRPr>
          </a:p>
          <a:p>
            <a:pPr indent="0" lvl="0" marL="0" rtl="0" algn="l">
              <a:lnSpc>
                <a:spcPct val="115000"/>
              </a:lnSpc>
              <a:spcBef>
                <a:spcPts val="0"/>
              </a:spcBef>
              <a:spcAft>
                <a:spcPts val="500"/>
              </a:spcAft>
              <a:buNone/>
            </a:pPr>
            <a:r>
              <a:rPr lang="en" sz="800">
                <a:solidFill>
                  <a:srgbClr val="FFFFFF"/>
                </a:solidFill>
                <a:latin typeface="Roboto"/>
                <a:ea typeface="Roboto"/>
                <a:cs typeface="Roboto"/>
                <a:sym typeface="Roboto"/>
              </a:rPr>
              <a:t>WeWork Beach Centre 15 Beach Rd</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Floor 03 suite 157 </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Singapore 189677</a:t>
            </a:r>
            <a:endParaRPr b="1" sz="800">
              <a:solidFill>
                <a:srgbClr val="FFFFFF"/>
              </a:solidFill>
              <a:latin typeface="Roboto"/>
              <a:ea typeface="Roboto"/>
              <a:cs typeface="Roboto"/>
              <a:sym typeface="Roboto"/>
            </a:endParaRPr>
          </a:p>
        </p:txBody>
      </p:sp>
      <p:sp>
        <p:nvSpPr>
          <p:cNvPr id="1802" name="Google Shape;1802;p285"/>
          <p:cNvSpPr/>
          <p:nvPr/>
        </p:nvSpPr>
        <p:spPr>
          <a:xfrm>
            <a:off x="315646" y="965202"/>
            <a:ext cx="76500" cy="76500"/>
          </a:xfrm>
          <a:prstGeom prst="ellipse">
            <a:avLst/>
          </a:prstGeom>
          <a:solidFill>
            <a:srgbClr val="FF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03" name="Google Shape;1803;p285"/>
          <p:cNvSpPr/>
          <p:nvPr/>
        </p:nvSpPr>
        <p:spPr>
          <a:xfrm>
            <a:off x="315646" y="2184470"/>
            <a:ext cx="76500" cy="76500"/>
          </a:xfrm>
          <a:prstGeom prst="ellipse">
            <a:avLst/>
          </a:prstGeom>
          <a:solidFill>
            <a:srgbClr val="FF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04" name="Google Shape;1804;p285"/>
          <p:cNvSpPr/>
          <p:nvPr/>
        </p:nvSpPr>
        <p:spPr>
          <a:xfrm>
            <a:off x="2120942" y="965202"/>
            <a:ext cx="76500" cy="76500"/>
          </a:xfrm>
          <a:prstGeom prst="ellipse">
            <a:avLst/>
          </a:prstGeom>
          <a:solidFill>
            <a:srgbClr val="FF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05" name="Google Shape;1805;p285"/>
          <p:cNvSpPr/>
          <p:nvPr/>
        </p:nvSpPr>
        <p:spPr>
          <a:xfrm>
            <a:off x="2120942" y="2184470"/>
            <a:ext cx="76500" cy="76500"/>
          </a:xfrm>
          <a:prstGeom prst="ellipse">
            <a:avLst/>
          </a:prstGeom>
          <a:solidFill>
            <a:srgbClr val="FF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06" name="Google Shape;1806;p285"/>
          <p:cNvSpPr/>
          <p:nvPr/>
        </p:nvSpPr>
        <p:spPr>
          <a:xfrm>
            <a:off x="315646" y="3403737"/>
            <a:ext cx="76500" cy="76500"/>
          </a:xfrm>
          <a:prstGeom prst="ellipse">
            <a:avLst/>
          </a:prstGeom>
          <a:solidFill>
            <a:srgbClr val="FF0000"/>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1807" name="Google Shape;1807;p285"/>
          <p:cNvSpPr txBox="1"/>
          <p:nvPr/>
        </p:nvSpPr>
        <p:spPr>
          <a:xfrm>
            <a:off x="398333" y="3283950"/>
            <a:ext cx="1545300" cy="12672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1100">
                <a:solidFill>
                  <a:srgbClr val="00AEFF"/>
                </a:solidFill>
                <a:latin typeface="Roboto"/>
                <a:ea typeface="Roboto"/>
                <a:cs typeface="Roboto"/>
                <a:sym typeface="Roboto"/>
              </a:rPr>
              <a:t>Australia</a:t>
            </a:r>
            <a:endParaRPr b="1" sz="1100">
              <a:solidFill>
                <a:srgbClr val="00AEFF"/>
              </a:solidFill>
              <a:latin typeface="Roboto"/>
              <a:ea typeface="Roboto"/>
              <a:cs typeface="Roboto"/>
              <a:sym typeface="Roboto"/>
            </a:endParaRPr>
          </a:p>
          <a:p>
            <a:pPr indent="0" lvl="0" marL="0" rtl="0" algn="l">
              <a:lnSpc>
                <a:spcPct val="115000"/>
              </a:lnSpc>
              <a:spcBef>
                <a:spcPts val="500"/>
              </a:spcBef>
              <a:spcAft>
                <a:spcPts val="0"/>
              </a:spcAft>
              <a:buNone/>
            </a:pPr>
            <a:r>
              <a:rPr b="1" lang="en" sz="800">
                <a:solidFill>
                  <a:srgbClr val="FFFFFF"/>
                </a:solidFill>
                <a:latin typeface="Roboto"/>
                <a:ea typeface="Roboto"/>
                <a:cs typeface="Roboto"/>
                <a:sym typeface="Roboto"/>
              </a:rPr>
              <a:t>Adelaide</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Geotab Australia Pty Ltd.</a:t>
            </a:r>
            <a:endParaRPr sz="800">
              <a:solidFill>
                <a:srgbClr val="FFFFFF"/>
              </a:solidFill>
              <a:latin typeface="Roboto"/>
              <a:ea typeface="Roboto"/>
              <a:cs typeface="Roboto"/>
              <a:sym typeface="Roboto"/>
            </a:endParaRPr>
          </a:p>
          <a:p>
            <a:pPr indent="0" lvl="0" marL="0" rtl="0" algn="l">
              <a:lnSpc>
                <a:spcPct val="115000"/>
              </a:lnSpc>
              <a:spcBef>
                <a:spcPts val="0"/>
              </a:spcBef>
              <a:spcAft>
                <a:spcPts val="500"/>
              </a:spcAft>
              <a:buNone/>
            </a:pPr>
            <a:r>
              <a:rPr lang="en" sz="800">
                <a:solidFill>
                  <a:srgbClr val="FFFFFF"/>
                </a:solidFill>
                <a:latin typeface="Roboto"/>
                <a:ea typeface="Roboto"/>
                <a:cs typeface="Roboto"/>
                <a:sym typeface="Roboto"/>
              </a:rPr>
              <a:t>L13, 99 Gawler Place </a:t>
            </a:r>
            <a:br>
              <a:rPr lang="en" sz="800">
                <a:solidFill>
                  <a:srgbClr val="FFFFFF"/>
                </a:solidFill>
                <a:latin typeface="Roboto"/>
                <a:ea typeface="Roboto"/>
                <a:cs typeface="Roboto"/>
                <a:sym typeface="Roboto"/>
              </a:rPr>
            </a:br>
            <a:r>
              <a:rPr lang="en" sz="800">
                <a:solidFill>
                  <a:srgbClr val="FFFFFF"/>
                </a:solidFill>
                <a:latin typeface="Roboto"/>
                <a:ea typeface="Roboto"/>
                <a:cs typeface="Roboto"/>
                <a:sym typeface="Roboto"/>
              </a:rPr>
              <a:t>Adelaide SA 5000, Australia</a:t>
            </a:r>
            <a:endParaRPr b="1" sz="1100">
              <a:solidFill>
                <a:srgbClr val="00AEFF"/>
              </a:solidFill>
              <a:latin typeface="Roboto"/>
              <a:ea typeface="Roboto"/>
              <a:cs typeface="Roboto"/>
              <a:sym typeface="Roboto"/>
            </a:endParaRPr>
          </a:p>
        </p:txBody>
      </p:sp>
    </p:spTree>
  </p:cSld>
  <p:clrMapOvr>
    <a:masterClrMapping/>
  </p:clrMapOvr>
  <p:extLst>
    <p:ext uri="{DCECCB84-F9BA-43D5-87BE-67443E8EF086}">
      <p15:sldGuideLst>
        <p15:guide id="1" pos="216">
          <p15:clr>
            <a:srgbClr val="E46962"/>
          </p15:clr>
        </p15:guide>
      </p15:sldGuideLst>
    </p:ext>
  </p:extLst>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 cover">
  <p:cSld name="BLANK_1_1">
    <p:spTree>
      <p:nvGrpSpPr>
        <p:cNvPr id="1808" name="Shape 1808"/>
        <p:cNvGrpSpPr/>
        <p:nvPr/>
      </p:nvGrpSpPr>
      <p:grpSpPr>
        <a:xfrm>
          <a:off x="0" y="0"/>
          <a:ext cx="0" cy="0"/>
          <a:chOff x="0" y="0"/>
          <a:chExt cx="0" cy="0"/>
        </a:xfrm>
      </p:grpSpPr>
      <p:sp>
        <p:nvSpPr>
          <p:cNvPr id="1809" name="Google Shape;1809;p28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810" name="Google Shape;1810;p286"/>
          <p:cNvSpPr/>
          <p:nvPr/>
        </p:nvSpPr>
        <p:spPr>
          <a:xfrm>
            <a:off x="0" y="0"/>
            <a:ext cx="9144000" cy="5143500"/>
          </a:xfrm>
          <a:prstGeom prst="rect">
            <a:avLst/>
          </a:prstGeom>
          <a:solidFill>
            <a:srgbClr val="213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286"/>
          <p:cNvSpPr txBox="1"/>
          <p:nvPr/>
        </p:nvSpPr>
        <p:spPr>
          <a:xfrm>
            <a:off x="1521298" y="1988643"/>
            <a:ext cx="6101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2"/>
                </a:solidFill>
                <a:latin typeface="Roboto"/>
                <a:ea typeface="Roboto"/>
                <a:cs typeface="Roboto"/>
                <a:sym typeface="Roboto"/>
              </a:rPr>
              <a:t>Let’s stay connected</a:t>
            </a:r>
            <a:endParaRPr sz="3000">
              <a:solidFill>
                <a:schemeClr val="lt2"/>
              </a:solidFill>
              <a:latin typeface="Roboto"/>
              <a:ea typeface="Roboto"/>
              <a:cs typeface="Roboto"/>
              <a:sym typeface="Roboto"/>
            </a:endParaRPr>
          </a:p>
        </p:txBody>
      </p:sp>
      <p:pic>
        <p:nvPicPr>
          <p:cNvPr id="1812" name="Google Shape;1812;p286"/>
          <p:cNvPicPr preferRelativeResize="0"/>
          <p:nvPr/>
        </p:nvPicPr>
        <p:blipFill>
          <a:blip r:embed="rId2">
            <a:alphaModFix/>
          </a:blip>
          <a:stretch>
            <a:fillRect/>
          </a:stretch>
        </p:blipFill>
        <p:spPr>
          <a:xfrm>
            <a:off x="4018387" y="4547400"/>
            <a:ext cx="1107223" cy="148175"/>
          </a:xfrm>
          <a:prstGeom prst="rect">
            <a:avLst/>
          </a:prstGeom>
          <a:noFill/>
          <a:ln>
            <a:noFill/>
          </a:ln>
        </p:spPr>
      </p:pic>
      <p:pic>
        <p:nvPicPr>
          <p:cNvPr id="1813" name="Google Shape;1813;p286">
            <a:hlinkClick r:id="rId3"/>
          </p:cNvPr>
          <p:cNvPicPr preferRelativeResize="0"/>
          <p:nvPr/>
        </p:nvPicPr>
        <p:blipFill>
          <a:blip r:embed="rId4">
            <a:alphaModFix/>
          </a:blip>
          <a:stretch>
            <a:fillRect/>
          </a:stretch>
        </p:blipFill>
        <p:spPr>
          <a:xfrm>
            <a:off x="4311236" y="2969075"/>
            <a:ext cx="167519" cy="119706"/>
          </a:xfrm>
          <a:prstGeom prst="rect">
            <a:avLst/>
          </a:prstGeom>
          <a:noFill/>
          <a:ln>
            <a:noFill/>
          </a:ln>
        </p:spPr>
      </p:pic>
      <p:pic>
        <p:nvPicPr>
          <p:cNvPr id="1814" name="Google Shape;1814;p286">
            <a:hlinkClick r:id="rId5"/>
          </p:cNvPr>
          <p:cNvPicPr preferRelativeResize="0"/>
          <p:nvPr/>
        </p:nvPicPr>
        <p:blipFill rotWithShape="1">
          <a:blip r:embed="rId6">
            <a:alphaModFix/>
          </a:blip>
          <a:srcRect b="5133" l="0" r="0" t="5124"/>
          <a:stretch/>
        </p:blipFill>
        <p:spPr>
          <a:xfrm>
            <a:off x="3625305" y="2948957"/>
            <a:ext cx="171400" cy="139825"/>
          </a:xfrm>
          <a:prstGeom prst="rect">
            <a:avLst/>
          </a:prstGeom>
          <a:noFill/>
          <a:ln>
            <a:noFill/>
          </a:ln>
        </p:spPr>
      </p:pic>
      <p:pic>
        <p:nvPicPr>
          <p:cNvPr id="1815" name="Google Shape;1815;p286">
            <a:hlinkClick r:id="rId7"/>
          </p:cNvPr>
          <p:cNvPicPr preferRelativeResize="0"/>
          <p:nvPr/>
        </p:nvPicPr>
        <p:blipFill>
          <a:blip r:embed="rId8">
            <a:alphaModFix/>
          </a:blip>
          <a:stretch>
            <a:fillRect/>
          </a:stretch>
        </p:blipFill>
        <p:spPr>
          <a:xfrm>
            <a:off x="4007113" y="2907690"/>
            <a:ext cx="93712" cy="181092"/>
          </a:xfrm>
          <a:prstGeom prst="rect">
            <a:avLst/>
          </a:prstGeom>
          <a:noFill/>
          <a:ln>
            <a:noFill/>
          </a:ln>
        </p:spPr>
      </p:pic>
      <p:sp>
        <p:nvSpPr>
          <p:cNvPr id="1816" name="Google Shape;1816;p286"/>
          <p:cNvSpPr txBox="1"/>
          <p:nvPr/>
        </p:nvSpPr>
        <p:spPr>
          <a:xfrm>
            <a:off x="4899623" y="2810664"/>
            <a:ext cx="95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Roboto"/>
                <a:ea typeface="Roboto"/>
                <a:cs typeface="Roboto"/>
                <a:sym typeface="Roboto"/>
              </a:rPr>
              <a:t>@geotab</a:t>
            </a:r>
            <a:endParaRPr>
              <a:solidFill>
                <a:srgbClr val="FFFFFF"/>
              </a:solidFill>
              <a:latin typeface="Roboto"/>
              <a:ea typeface="Roboto"/>
              <a:cs typeface="Roboto"/>
              <a:sym typeface="Roboto"/>
            </a:endParaRPr>
          </a:p>
        </p:txBody>
      </p:sp>
      <p:cxnSp>
        <p:nvCxnSpPr>
          <p:cNvPr id="1817" name="Google Shape;1817;p286"/>
          <p:cNvCxnSpPr/>
          <p:nvPr/>
        </p:nvCxnSpPr>
        <p:spPr>
          <a:xfrm>
            <a:off x="4738243" y="2913300"/>
            <a:ext cx="0" cy="198900"/>
          </a:xfrm>
          <a:prstGeom prst="straightConnector1">
            <a:avLst/>
          </a:prstGeom>
          <a:noFill/>
          <a:ln cap="flat" cmpd="sng" w="9525">
            <a:solidFill>
              <a:srgbClr val="FFFFFF"/>
            </a:solidFill>
            <a:prstDash val="solid"/>
            <a:round/>
            <a:headEnd len="med" w="med" type="none"/>
            <a:tailEnd len="med" w="med" type="none"/>
          </a:ln>
        </p:spPr>
      </p:cxnSp>
      <p:pic>
        <p:nvPicPr>
          <p:cNvPr id="1818" name="Google Shape;1818;p286">
            <a:hlinkClick r:id="rId9"/>
          </p:cNvPr>
          <p:cNvPicPr preferRelativeResize="0"/>
          <p:nvPr/>
        </p:nvPicPr>
        <p:blipFill>
          <a:blip r:embed="rId10">
            <a:alphaModFix/>
          </a:blip>
          <a:stretch>
            <a:fillRect/>
          </a:stretch>
        </p:blipFill>
        <p:spPr>
          <a:xfrm>
            <a:off x="3285272" y="2928566"/>
            <a:ext cx="167516" cy="160216"/>
          </a:xfrm>
          <a:prstGeom prst="rect">
            <a:avLst/>
          </a:prstGeom>
          <a:noFill/>
          <a:ln>
            <a:noFill/>
          </a:ln>
        </p:spPr>
      </p:pic>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White">
  <p:cSld name="BLANK_3">
    <p:spTree>
      <p:nvGrpSpPr>
        <p:cNvPr id="1819" name="Shape 1819"/>
        <p:cNvGrpSpPr/>
        <p:nvPr/>
      </p:nvGrpSpPr>
      <p:grpSpPr>
        <a:xfrm>
          <a:off x="0" y="0"/>
          <a:ext cx="0" cy="0"/>
          <a:chOff x="0" y="0"/>
          <a:chExt cx="0" cy="0"/>
        </a:xfrm>
      </p:grpSpPr>
    </p:spTree>
  </p:cSld>
  <p:clrMapOvr>
    <a:masterClrMapping/>
  </p:clrMapOvr>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TITLE_1_1_1">
    <p:spTree>
      <p:nvGrpSpPr>
        <p:cNvPr id="1824" name="Shape 1824"/>
        <p:cNvGrpSpPr/>
        <p:nvPr/>
      </p:nvGrpSpPr>
      <p:grpSpPr>
        <a:xfrm>
          <a:off x="0" y="0"/>
          <a:ext cx="0" cy="0"/>
          <a:chOff x="0" y="0"/>
          <a:chExt cx="0" cy="0"/>
        </a:xfrm>
      </p:grpSpPr>
      <p:sp>
        <p:nvSpPr>
          <p:cNvPr id="1825" name="Google Shape;1825;p289"/>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26" name="Google Shape;1826;p289"/>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1827" name="Google Shape;1827;p289"/>
          <p:cNvSpPr txBox="1"/>
          <p:nvPr>
            <p:ph type="ctrTitle"/>
          </p:nvPr>
        </p:nvSpPr>
        <p:spPr>
          <a:xfrm>
            <a:off x="363350" y="426300"/>
            <a:ext cx="6858900" cy="1554300"/>
          </a:xfrm>
          <a:prstGeom prst="rect">
            <a:avLst/>
          </a:prstGeom>
        </p:spPr>
        <p:txBody>
          <a:bodyPr anchorCtr="0" anchor="b" bIns="91425" lIns="91425" spcFirstLastPara="1" rIns="91425" wrap="square" tIns="91425">
            <a:noAutofit/>
          </a:bodyPr>
          <a:lstStyle>
            <a:lvl1pPr lvl="0">
              <a:lnSpc>
                <a:spcPct val="90000"/>
              </a:lnSpc>
              <a:spcBef>
                <a:spcPts val="0"/>
              </a:spcBef>
              <a:spcAft>
                <a:spcPts val="0"/>
              </a:spcAft>
              <a:buSzPts val="4600"/>
              <a:buNone/>
              <a:defRPr sz="4600"/>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1828" name="Google Shape;1828;p289"/>
          <p:cNvSpPr txBox="1"/>
          <p:nvPr>
            <p:ph idx="1" type="subTitle"/>
          </p:nvPr>
        </p:nvSpPr>
        <p:spPr>
          <a:xfrm>
            <a:off x="394373" y="1971500"/>
            <a:ext cx="64392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dk2"/>
              </a:buClr>
              <a:buSzPts val="1800"/>
              <a:buNone/>
              <a:defRPr b="1">
                <a:solidFill>
                  <a:schemeClr val="dk2"/>
                </a:solidFill>
              </a:defRPr>
            </a:lvl1pPr>
            <a:lvl2pPr lvl="1">
              <a:lnSpc>
                <a:spcPct val="100000"/>
              </a:lnSpc>
              <a:spcBef>
                <a:spcPts val="0"/>
              </a:spcBef>
              <a:spcAft>
                <a:spcPts val="0"/>
              </a:spcAft>
              <a:buClr>
                <a:schemeClr val="dk2"/>
              </a:buClr>
              <a:buSzPts val="2400"/>
              <a:buNone/>
              <a:defRPr sz="2400">
                <a:solidFill>
                  <a:schemeClr val="dk2"/>
                </a:solidFill>
              </a:defRPr>
            </a:lvl2pPr>
            <a:lvl3pPr lvl="2">
              <a:lnSpc>
                <a:spcPct val="100000"/>
              </a:lnSpc>
              <a:spcBef>
                <a:spcPts val="0"/>
              </a:spcBef>
              <a:spcAft>
                <a:spcPts val="0"/>
              </a:spcAft>
              <a:buClr>
                <a:schemeClr val="dk2"/>
              </a:buClr>
              <a:buSzPts val="2400"/>
              <a:buNone/>
              <a:defRPr sz="2400">
                <a:solidFill>
                  <a:schemeClr val="dk2"/>
                </a:solidFill>
              </a:defRPr>
            </a:lvl3pPr>
            <a:lvl4pPr lvl="3">
              <a:lnSpc>
                <a:spcPct val="100000"/>
              </a:lnSpc>
              <a:spcBef>
                <a:spcPts val="0"/>
              </a:spcBef>
              <a:spcAft>
                <a:spcPts val="0"/>
              </a:spcAft>
              <a:buClr>
                <a:schemeClr val="dk2"/>
              </a:buClr>
              <a:buSzPts val="2400"/>
              <a:buNone/>
              <a:defRPr sz="2400">
                <a:solidFill>
                  <a:schemeClr val="dk2"/>
                </a:solidFill>
              </a:defRPr>
            </a:lvl4pPr>
            <a:lvl5pPr lvl="4">
              <a:lnSpc>
                <a:spcPct val="100000"/>
              </a:lnSpc>
              <a:spcBef>
                <a:spcPts val="0"/>
              </a:spcBef>
              <a:spcAft>
                <a:spcPts val="0"/>
              </a:spcAft>
              <a:buClr>
                <a:schemeClr val="dk2"/>
              </a:buClr>
              <a:buSzPts val="2400"/>
              <a:buNone/>
              <a:defRPr sz="2400">
                <a:solidFill>
                  <a:schemeClr val="dk2"/>
                </a:solidFill>
              </a:defRPr>
            </a:lvl5pPr>
            <a:lvl6pPr lvl="5">
              <a:lnSpc>
                <a:spcPct val="100000"/>
              </a:lnSpc>
              <a:spcBef>
                <a:spcPts val="0"/>
              </a:spcBef>
              <a:spcAft>
                <a:spcPts val="0"/>
              </a:spcAft>
              <a:buClr>
                <a:schemeClr val="dk2"/>
              </a:buClr>
              <a:buSzPts val="2400"/>
              <a:buNone/>
              <a:defRPr sz="2400">
                <a:solidFill>
                  <a:schemeClr val="dk2"/>
                </a:solidFill>
              </a:defRPr>
            </a:lvl6pPr>
            <a:lvl7pPr lvl="6">
              <a:lnSpc>
                <a:spcPct val="100000"/>
              </a:lnSpc>
              <a:spcBef>
                <a:spcPts val="0"/>
              </a:spcBef>
              <a:spcAft>
                <a:spcPts val="0"/>
              </a:spcAft>
              <a:buClr>
                <a:schemeClr val="dk2"/>
              </a:buClr>
              <a:buSzPts val="2400"/>
              <a:buNone/>
              <a:defRPr sz="2400">
                <a:solidFill>
                  <a:schemeClr val="dk2"/>
                </a:solidFill>
              </a:defRPr>
            </a:lvl7pPr>
            <a:lvl8pPr lvl="7">
              <a:lnSpc>
                <a:spcPct val="100000"/>
              </a:lnSpc>
              <a:spcBef>
                <a:spcPts val="0"/>
              </a:spcBef>
              <a:spcAft>
                <a:spcPts val="0"/>
              </a:spcAft>
              <a:buClr>
                <a:schemeClr val="dk2"/>
              </a:buClr>
              <a:buSzPts val="2400"/>
              <a:buNone/>
              <a:defRPr sz="2400">
                <a:solidFill>
                  <a:schemeClr val="dk2"/>
                </a:solidFill>
              </a:defRPr>
            </a:lvl8pPr>
            <a:lvl9pPr lvl="8">
              <a:lnSpc>
                <a:spcPct val="100000"/>
              </a:lnSpc>
              <a:spcBef>
                <a:spcPts val="0"/>
              </a:spcBef>
              <a:spcAft>
                <a:spcPts val="0"/>
              </a:spcAft>
              <a:buClr>
                <a:schemeClr val="dk2"/>
              </a:buClr>
              <a:buSzPts val="2400"/>
              <a:buNone/>
              <a:defRPr sz="2400">
                <a:solidFill>
                  <a:schemeClr val="dk2"/>
                </a:solidFill>
              </a:defRPr>
            </a:lvl9pPr>
          </a:lstStyle>
          <a:p/>
        </p:txBody>
      </p:sp>
      <p:sp>
        <p:nvSpPr>
          <p:cNvPr id="1829" name="Google Shape;1829;p289"/>
          <p:cNvSpPr txBox="1"/>
          <p:nvPr>
            <p:ph idx="2" type="subTitle"/>
          </p:nvPr>
        </p:nvSpPr>
        <p:spPr>
          <a:xfrm>
            <a:off x="394385" y="2441004"/>
            <a:ext cx="5338500" cy="792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200"/>
            </a:lvl1pPr>
            <a:lvl2pPr lvl="1">
              <a:lnSpc>
                <a:spcPct val="100000"/>
              </a:lnSpc>
              <a:spcBef>
                <a:spcPts val="0"/>
              </a:spcBef>
              <a:spcAft>
                <a:spcPts val="0"/>
              </a:spcAft>
              <a:buClr>
                <a:schemeClr val="dk2"/>
              </a:buClr>
              <a:buSzPts val="1000"/>
              <a:buNone/>
              <a:defRPr sz="1000">
                <a:solidFill>
                  <a:schemeClr val="dk2"/>
                </a:solidFill>
              </a:defRPr>
            </a:lvl2pPr>
            <a:lvl3pPr lvl="2">
              <a:lnSpc>
                <a:spcPct val="100000"/>
              </a:lnSpc>
              <a:spcBef>
                <a:spcPts val="0"/>
              </a:spcBef>
              <a:spcAft>
                <a:spcPts val="0"/>
              </a:spcAft>
              <a:buClr>
                <a:schemeClr val="dk2"/>
              </a:buClr>
              <a:buSzPts val="1000"/>
              <a:buNone/>
              <a:defRPr sz="1000">
                <a:solidFill>
                  <a:schemeClr val="dk2"/>
                </a:solidFill>
              </a:defRPr>
            </a:lvl3pPr>
            <a:lvl4pPr lvl="3">
              <a:lnSpc>
                <a:spcPct val="100000"/>
              </a:lnSpc>
              <a:spcBef>
                <a:spcPts val="0"/>
              </a:spcBef>
              <a:spcAft>
                <a:spcPts val="0"/>
              </a:spcAft>
              <a:buClr>
                <a:schemeClr val="dk2"/>
              </a:buClr>
              <a:buSzPts val="1000"/>
              <a:buNone/>
              <a:defRPr sz="1000">
                <a:solidFill>
                  <a:schemeClr val="dk2"/>
                </a:solidFill>
              </a:defRPr>
            </a:lvl4pPr>
            <a:lvl5pPr lvl="4">
              <a:lnSpc>
                <a:spcPct val="100000"/>
              </a:lnSpc>
              <a:spcBef>
                <a:spcPts val="0"/>
              </a:spcBef>
              <a:spcAft>
                <a:spcPts val="0"/>
              </a:spcAft>
              <a:buClr>
                <a:schemeClr val="dk2"/>
              </a:buClr>
              <a:buSzPts val="1000"/>
              <a:buNone/>
              <a:defRPr sz="1000">
                <a:solidFill>
                  <a:schemeClr val="dk2"/>
                </a:solidFill>
              </a:defRPr>
            </a:lvl5pPr>
            <a:lvl6pPr lvl="5">
              <a:lnSpc>
                <a:spcPct val="100000"/>
              </a:lnSpc>
              <a:spcBef>
                <a:spcPts val="0"/>
              </a:spcBef>
              <a:spcAft>
                <a:spcPts val="0"/>
              </a:spcAft>
              <a:buClr>
                <a:schemeClr val="dk2"/>
              </a:buClr>
              <a:buSzPts val="1000"/>
              <a:buNone/>
              <a:defRPr sz="1000">
                <a:solidFill>
                  <a:schemeClr val="dk2"/>
                </a:solidFill>
              </a:defRPr>
            </a:lvl6pPr>
            <a:lvl7pPr lvl="6">
              <a:lnSpc>
                <a:spcPct val="100000"/>
              </a:lnSpc>
              <a:spcBef>
                <a:spcPts val="0"/>
              </a:spcBef>
              <a:spcAft>
                <a:spcPts val="0"/>
              </a:spcAft>
              <a:buClr>
                <a:schemeClr val="dk2"/>
              </a:buClr>
              <a:buSzPts val="1000"/>
              <a:buNone/>
              <a:defRPr sz="1000">
                <a:solidFill>
                  <a:schemeClr val="dk2"/>
                </a:solidFill>
              </a:defRPr>
            </a:lvl7pPr>
            <a:lvl8pPr lvl="7">
              <a:lnSpc>
                <a:spcPct val="100000"/>
              </a:lnSpc>
              <a:spcBef>
                <a:spcPts val="0"/>
              </a:spcBef>
              <a:spcAft>
                <a:spcPts val="0"/>
              </a:spcAft>
              <a:buClr>
                <a:schemeClr val="dk2"/>
              </a:buClr>
              <a:buSzPts val="1000"/>
              <a:buNone/>
              <a:defRPr sz="1000">
                <a:solidFill>
                  <a:schemeClr val="dk2"/>
                </a:solidFill>
              </a:defRPr>
            </a:lvl8pPr>
            <a:lvl9pPr lvl="8">
              <a:lnSpc>
                <a:spcPct val="100000"/>
              </a:lnSpc>
              <a:spcBef>
                <a:spcPts val="0"/>
              </a:spcBef>
              <a:spcAft>
                <a:spcPts val="0"/>
              </a:spcAft>
              <a:buClr>
                <a:schemeClr val="dk2"/>
              </a:buClr>
              <a:buSzPts val="1000"/>
              <a:buNone/>
              <a:defRPr sz="1000">
                <a:solidFill>
                  <a:schemeClr val="dk2"/>
                </a:solidFill>
              </a:defRPr>
            </a:lvl9pPr>
          </a:lstStyle>
          <a:p/>
        </p:txBody>
      </p:sp>
      <p:pic>
        <p:nvPicPr>
          <p:cNvPr id="1830" name="Google Shape;1830;p289"/>
          <p:cNvPicPr preferRelativeResize="0"/>
          <p:nvPr/>
        </p:nvPicPr>
        <p:blipFill rotWithShape="1">
          <a:blip r:embed="rId3">
            <a:alphaModFix/>
          </a:blip>
          <a:srcRect b="0" l="0" r="10" t="0"/>
          <a:stretch/>
        </p:blipFill>
        <p:spPr>
          <a:xfrm>
            <a:off x="7666325" y="4665175"/>
            <a:ext cx="1107223" cy="148175"/>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type="tx">
  <p:cSld name="TITLE_AND_BODY">
    <p:spTree>
      <p:nvGrpSpPr>
        <p:cNvPr id="1831" name="Shape 1831"/>
        <p:cNvGrpSpPr/>
        <p:nvPr/>
      </p:nvGrpSpPr>
      <p:grpSpPr>
        <a:xfrm>
          <a:off x="0" y="0"/>
          <a:ext cx="0" cy="0"/>
          <a:chOff x="0" y="0"/>
          <a:chExt cx="0" cy="0"/>
        </a:xfrm>
      </p:grpSpPr>
      <p:sp>
        <p:nvSpPr>
          <p:cNvPr id="1832" name="Google Shape;1832;p290"/>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sp>
        <p:nvSpPr>
          <p:cNvPr id="1833" name="Google Shape;1833;p290"/>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34" name="Google Shape;1834;p290"/>
          <p:cNvSpPr txBox="1"/>
          <p:nvPr>
            <p:ph idx="1" type="body"/>
          </p:nvPr>
        </p:nvSpPr>
        <p:spPr>
          <a:xfrm>
            <a:off x="311700" y="10000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835" name="Google Shape;1835;p290"/>
          <p:cNvPicPr preferRelativeResize="0"/>
          <p:nvPr/>
        </p:nvPicPr>
        <p:blipFill>
          <a:blip r:embed="rId2">
            <a:alphaModFix/>
          </a:blip>
          <a:stretch>
            <a:fillRect/>
          </a:stretch>
        </p:blipFill>
        <p:spPr>
          <a:xfrm>
            <a:off x="8124627" y="4816873"/>
            <a:ext cx="727852" cy="97400"/>
          </a:xfrm>
          <a:prstGeom prst="rect">
            <a:avLst/>
          </a:prstGeom>
          <a:noFill/>
          <a:ln>
            <a:noFill/>
          </a:ln>
        </p:spPr>
      </p:pic>
    </p:spTree>
  </p:cSld>
  <p:clrMapOvr>
    <a:masterClrMapping/>
  </p:clrMapOvr>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2 columns)">
  <p:cSld name="TITLE_AND_TWO_COLUMNS_1">
    <p:spTree>
      <p:nvGrpSpPr>
        <p:cNvPr id="1836" name="Shape 1836"/>
        <p:cNvGrpSpPr/>
        <p:nvPr/>
      </p:nvGrpSpPr>
      <p:grpSpPr>
        <a:xfrm>
          <a:off x="0" y="0"/>
          <a:ext cx="0" cy="0"/>
          <a:chOff x="0" y="0"/>
          <a:chExt cx="0" cy="0"/>
        </a:xfrm>
      </p:grpSpPr>
      <p:sp>
        <p:nvSpPr>
          <p:cNvPr id="1837" name="Google Shape;1837;p291"/>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38" name="Google Shape;1838;p291"/>
          <p:cNvSpPr txBox="1"/>
          <p:nvPr>
            <p:ph idx="1" type="body"/>
          </p:nvPr>
        </p:nvSpPr>
        <p:spPr>
          <a:xfrm>
            <a:off x="311700" y="10000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500"/>
              </a:spcBef>
              <a:spcAft>
                <a:spcPts val="0"/>
              </a:spcAft>
              <a:buSzPts val="1200"/>
              <a:buChar char="○"/>
              <a:defRPr sz="1200"/>
            </a:lvl2pPr>
            <a:lvl3pPr indent="-304800" lvl="2" marL="1371600">
              <a:spcBef>
                <a:spcPts val="500"/>
              </a:spcBef>
              <a:spcAft>
                <a:spcPts val="0"/>
              </a:spcAft>
              <a:buSzPts val="1200"/>
              <a:buChar char="■"/>
              <a:defRPr sz="1200"/>
            </a:lvl3pPr>
            <a:lvl4pPr indent="-304800" lvl="3" marL="1828800">
              <a:spcBef>
                <a:spcPts val="500"/>
              </a:spcBef>
              <a:spcAft>
                <a:spcPts val="0"/>
              </a:spcAft>
              <a:buSzPts val="1200"/>
              <a:buChar char="●"/>
              <a:defRPr sz="1200"/>
            </a:lvl4pPr>
            <a:lvl5pPr indent="-304800" lvl="4" marL="2286000">
              <a:spcBef>
                <a:spcPts val="500"/>
              </a:spcBef>
              <a:spcAft>
                <a:spcPts val="0"/>
              </a:spcAft>
              <a:buSzPts val="1200"/>
              <a:buChar char="○"/>
              <a:defRPr sz="1200"/>
            </a:lvl5pPr>
            <a:lvl6pPr indent="-304800" lvl="5" marL="2743200">
              <a:spcBef>
                <a:spcPts val="500"/>
              </a:spcBef>
              <a:spcAft>
                <a:spcPts val="0"/>
              </a:spcAft>
              <a:buSzPts val="1200"/>
              <a:buChar char="■"/>
              <a:defRPr sz="1200"/>
            </a:lvl6pPr>
            <a:lvl7pPr indent="-304800" lvl="6" marL="3200400">
              <a:spcBef>
                <a:spcPts val="500"/>
              </a:spcBef>
              <a:spcAft>
                <a:spcPts val="0"/>
              </a:spcAft>
              <a:buSzPts val="1200"/>
              <a:buChar char="●"/>
              <a:defRPr sz="1200"/>
            </a:lvl7pPr>
            <a:lvl8pPr indent="-304800" lvl="7" marL="3657600">
              <a:spcBef>
                <a:spcPts val="500"/>
              </a:spcBef>
              <a:spcAft>
                <a:spcPts val="0"/>
              </a:spcAft>
              <a:buSzPts val="1200"/>
              <a:buChar char="○"/>
              <a:defRPr sz="1200"/>
            </a:lvl8pPr>
            <a:lvl9pPr indent="-304800" lvl="8" marL="4114800">
              <a:spcBef>
                <a:spcPts val="500"/>
              </a:spcBef>
              <a:spcAft>
                <a:spcPts val="500"/>
              </a:spcAft>
              <a:buSzPts val="1200"/>
              <a:buChar char="■"/>
              <a:defRPr sz="1200"/>
            </a:lvl9pPr>
          </a:lstStyle>
          <a:p/>
        </p:txBody>
      </p:sp>
      <p:sp>
        <p:nvSpPr>
          <p:cNvPr id="1839" name="Google Shape;1839;p291"/>
          <p:cNvSpPr txBox="1"/>
          <p:nvPr>
            <p:ph idx="2" type="body"/>
          </p:nvPr>
        </p:nvSpPr>
        <p:spPr>
          <a:xfrm>
            <a:off x="4832400" y="10000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500"/>
              </a:spcBef>
              <a:spcAft>
                <a:spcPts val="0"/>
              </a:spcAft>
              <a:buSzPts val="1200"/>
              <a:buChar char="○"/>
              <a:defRPr sz="1200"/>
            </a:lvl2pPr>
            <a:lvl3pPr indent="-304800" lvl="2" marL="1371600">
              <a:spcBef>
                <a:spcPts val="500"/>
              </a:spcBef>
              <a:spcAft>
                <a:spcPts val="0"/>
              </a:spcAft>
              <a:buSzPts val="1200"/>
              <a:buChar char="■"/>
              <a:defRPr sz="1200"/>
            </a:lvl3pPr>
            <a:lvl4pPr indent="-304800" lvl="3" marL="1828800">
              <a:spcBef>
                <a:spcPts val="500"/>
              </a:spcBef>
              <a:spcAft>
                <a:spcPts val="0"/>
              </a:spcAft>
              <a:buSzPts val="1200"/>
              <a:buChar char="●"/>
              <a:defRPr sz="1200"/>
            </a:lvl4pPr>
            <a:lvl5pPr indent="-304800" lvl="4" marL="2286000">
              <a:spcBef>
                <a:spcPts val="500"/>
              </a:spcBef>
              <a:spcAft>
                <a:spcPts val="0"/>
              </a:spcAft>
              <a:buSzPts val="1200"/>
              <a:buChar char="○"/>
              <a:defRPr sz="1200"/>
            </a:lvl5pPr>
            <a:lvl6pPr indent="-304800" lvl="5" marL="2743200">
              <a:spcBef>
                <a:spcPts val="500"/>
              </a:spcBef>
              <a:spcAft>
                <a:spcPts val="0"/>
              </a:spcAft>
              <a:buSzPts val="1200"/>
              <a:buChar char="■"/>
              <a:defRPr sz="1200"/>
            </a:lvl6pPr>
            <a:lvl7pPr indent="-304800" lvl="6" marL="3200400">
              <a:spcBef>
                <a:spcPts val="500"/>
              </a:spcBef>
              <a:spcAft>
                <a:spcPts val="0"/>
              </a:spcAft>
              <a:buSzPts val="1200"/>
              <a:buChar char="●"/>
              <a:defRPr sz="1200"/>
            </a:lvl7pPr>
            <a:lvl8pPr indent="-304800" lvl="7" marL="3657600">
              <a:spcBef>
                <a:spcPts val="500"/>
              </a:spcBef>
              <a:spcAft>
                <a:spcPts val="0"/>
              </a:spcAft>
              <a:buSzPts val="1200"/>
              <a:buChar char="○"/>
              <a:defRPr sz="1200"/>
            </a:lvl8pPr>
            <a:lvl9pPr indent="-304800" lvl="8" marL="4114800">
              <a:spcBef>
                <a:spcPts val="500"/>
              </a:spcBef>
              <a:spcAft>
                <a:spcPts val="500"/>
              </a:spcAft>
              <a:buSzPts val="1200"/>
              <a:buChar char="■"/>
              <a:defRPr sz="1200"/>
            </a:lvl9pPr>
          </a:lstStyle>
          <a:p/>
        </p:txBody>
      </p:sp>
      <p:pic>
        <p:nvPicPr>
          <p:cNvPr id="1840" name="Google Shape;1840;p291"/>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841" name="Google Shape;1841;p291"/>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3 sub sections)">
  <p:cSld name="TITLE_AND_BODY_1">
    <p:spTree>
      <p:nvGrpSpPr>
        <p:cNvPr id="1842" name="Shape 1842"/>
        <p:cNvGrpSpPr/>
        <p:nvPr/>
      </p:nvGrpSpPr>
      <p:grpSpPr>
        <a:xfrm>
          <a:off x="0" y="0"/>
          <a:ext cx="0" cy="0"/>
          <a:chOff x="0" y="0"/>
          <a:chExt cx="0" cy="0"/>
        </a:xfrm>
      </p:grpSpPr>
      <p:sp>
        <p:nvSpPr>
          <p:cNvPr id="1843" name="Google Shape;1843;p292"/>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44" name="Google Shape;1844;p292"/>
          <p:cNvSpPr txBox="1"/>
          <p:nvPr>
            <p:ph idx="1" type="body"/>
          </p:nvPr>
        </p:nvSpPr>
        <p:spPr>
          <a:xfrm>
            <a:off x="311700" y="1000075"/>
            <a:ext cx="8520600" cy="11751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845" name="Google Shape;1845;p292"/>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846" name="Google Shape;1846;p292"/>
          <p:cNvSpPr txBox="1"/>
          <p:nvPr>
            <p:ph idx="2" type="body"/>
          </p:nvPr>
        </p:nvSpPr>
        <p:spPr>
          <a:xfrm>
            <a:off x="31170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847" name="Google Shape;1847;p292"/>
          <p:cNvSpPr txBox="1"/>
          <p:nvPr>
            <p:ph idx="3" type="body"/>
          </p:nvPr>
        </p:nvSpPr>
        <p:spPr>
          <a:xfrm>
            <a:off x="322365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848" name="Google Shape;1848;p292"/>
          <p:cNvSpPr txBox="1"/>
          <p:nvPr>
            <p:ph idx="4" type="body"/>
          </p:nvPr>
        </p:nvSpPr>
        <p:spPr>
          <a:xfrm>
            <a:off x="6135600" y="2968300"/>
            <a:ext cx="2544300" cy="14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849" name="Google Shape;1849;p292"/>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Split screen (3 sub sections)">
  <p:cSld name="TITLE_AND_BODY_1_4">
    <p:spTree>
      <p:nvGrpSpPr>
        <p:cNvPr id="1850" name="Shape 1850"/>
        <p:cNvGrpSpPr/>
        <p:nvPr/>
      </p:nvGrpSpPr>
      <p:grpSpPr>
        <a:xfrm>
          <a:off x="0" y="0"/>
          <a:ext cx="0" cy="0"/>
          <a:chOff x="0" y="0"/>
          <a:chExt cx="0" cy="0"/>
        </a:xfrm>
      </p:grpSpPr>
      <p:sp>
        <p:nvSpPr>
          <p:cNvPr id="1851" name="Google Shape;1851;p293"/>
          <p:cNvSpPr/>
          <p:nvPr/>
        </p:nvSpPr>
        <p:spPr>
          <a:xfrm>
            <a:off x="0" y="0"/>
            <a:ext cx="4578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293"/>
          <p:cNvSpPr txBox="1"/>
          <p:nvPr>
            <p:ph type="title"/>
          </p:nvPr>
        </p:nvSpPr>
        <p:spPr>
          <a:xfrm>
            <a:off x="311700" y="2209200"/>
            <a:ext cx="3999300" cy="572700"/>
          </a:xfrm>
          <a:prstGeom prst="rect">
            <a:avLst/>
          </a:prstGeom>
        </p:spPr>
        <p:txBody>
          <a:bodyPr anchorCtr="0" anchor="ctr" bIns="91425" lIns="91425" spcFirstLastPara="1" rIns="91425" wrap="square" tIns="91425">
            <a:noAutofit/>
          </a:bodyPr>
          <a:lstStyle>
            <a:lvl1pPr lvl="0">
              <a:spcBef>
                <a:spcPts val="0"/>
              </a:spcBef>
              <a:spcAft>
                <a:spcPts val="0"/>
              </a:spcAft>
              <a:buClr>
                <a:srgbClr val="FFFFFF"/>
              </a:buClr>
              <a:buSzPts val="2800"/>
              <a:buNone/>
              <a:defRPr>
                <a:solidFill>
                  <a:srgbClr val="FFFFFF"/>
                </a:solidFill>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pic>
        <p:nvPicPr>
          <p:cNvPr id="1853" name="Google Shape;1853;p293"/>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854" name="Google Shape;1854;p293"/>
          <p:cNvSpPr txBox="1"/>
          <p:nvPr>
            <p:ph idx="1" type="body"/>
          </p:nvPr>
        </p:nvSpPr>
        <p:spPr>
          <a:xfrm>
            <a:off x="5834540" y="691075"/>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855" name="Google Shape;1855;p293"/>
          <p:cNvSpPr txBox="1"/>
          <p:nvPr>
            <p:ph idx="2" type="body"/>
          </p:nvPr>
        </p:nvSpPr>
        <p:spPr>
          <a:xfrm>
            <a:off x="5834540" y="1978218"/>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856" name="Google Shape;1856;p293"/>
          <p:cNvSpPr txBox="1"/>
          <p:nvPr>
            <p:ph idx="3" type="body"/>
          </p:nvPr>
        </p:nvSpPr>
        <p:spPr>
          <a:xfrm>
            <a:off x="5834526" y="3265332"/>
            <a:ext cx="2882100" cy="11871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500"/>
              </a:spcBef>
              <a:spcAft>
                <a:spcPts val="0"/>
              </a:spcAft>
              <a:buSzPts val="1000"/>
              <a:buChar char="○"/>
              <a:defRPr sz="1000"/>
            </a:lvl2pPr>
            <a:lvl3pPr indent="-292100" lvl="2" marL="1371600">
              <a:spcBef>
                <a:spcPts val="500"/>
              </a:spcBef>
              <a:spcAft>
                <a:spcPts val="0"/>
              </a:spcAft>
              <a:buSzPts val="1000"/>
              <a:buChar char="■"/>
              <a:defRPr sz="1000"/>
            </a:lvl3pPr>
            <a:lvl4pPr indent="-292100" lvl="3" marL="1828800">
              <a:spcBef>
                <a:spcPts val="500"/>
              </a:spcBef>
              <a:spcAft>
                <a:spcPts val="0"/>
              </a:spcAft>
              <a:buSzPts val="1000"/>
              <a:buChar char="●"/>
              <a:defRPr sz="1000"/>
            </a:lvl4pPr>
            <a:lvl5pPr indent="-292100" lvl="4" marL="2286000">
              <a:spcBef>
                <a:spcPts val="500"/>
              </a:spcBef>
              <a:spcAft>
                <a:spcPts val="0"/>
              </a:spcAft>
              <a:buSzPts val="1000"/>
              <a:buChar char="○"/>
              <a:defRPr sz="1000"/>
            </a:lvl5pPr>
            <a:lvl6pPr indent="-292100" lvl="5" marL="2743200">
              <a:spcBef>
                <a:spcPts val="500"/>
              </a:spcBef>
              <a:spcAft>
                <a:spcPts val="0"/>
              </a:spcAft>
              <a:buSzPts val="1000"/>
              <a:buChar char="■"/>
              <a:defRPr sz="1000"/>
            </a:lvl6pPr>
            <a:lvl7pPr indent="-292100" lvl="6" marL="3200400">
              <a:spcBef>
                <a:spcPts val="500"/>
              </a:spcBef>
              <a:spcAft>
                <a:spcPts val="0"/>
              </a:spcAft>
              <a:buSzPts val="1000"/>
              <a:buChar char="●"/>
              <a:defRPr sz="1000"/>
            </a:lvl7pPr>
            <a:lvl8pPr indent="-292100" lvl="7" marL="3657600">
              <a:spcBef>
                <a:spcPts val="500"/>
              </a:spcBef>
              <a:spcAft>
                <a:spcPts val="0"/>
              </a:spcAft>
              <a:buSzPts val="1000"/>
              <a:buChar char="○"/>
              <a:defRPr sz="1000"/>
            </a:lvl8pPr>
            <a:lvl9pPr indent="-292100" lvl="8" marL="4114800">
              <a:spcBef>
                <a:spcPts val="500"/>
              </a:spcBef>
              <a:spcAft>
                <a:spcPts val="500"/>
              </a:spcAft>
              <a:buSzPts val="1000"/>
              <a:buChar char="■"/>
              <a:defRPr sz="1000"/>
            </a:lvl9pPr>
          </a:lstStyle>
          <a:p/>
        </p:txBody>
      </p:sp>
      <p:sp>
        <p:nvSpPr>
          <p:cNvPr id="1857" name="Google Shape;1857;p293"/>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a:t>
            </a:r>
            <a:r>
              <a:rPr b="1" lang="en" sz="800">
                <a:solidFill>
                  <a:srgbClr val="CFD5DC"/>
                </a:solidFill>
                <a:latin typeface="Roboto"/>
                <a:ea typeface="Roboto"/>
                <a:cs typeface="Roboto"/>
                <a:sym typeface="Roboto"/>
              </a:rPr>
              <a:t>Internal use only.</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pic>
        <p:nvPicPr>
          <p:cNvPr id="1858" name="Google Shape;1858;p293"/>
          <p:cNvPicPr preferRelativeResize="0"/>
          <p:nvPr/>
        </p:nvPicPr>
        <p:blipFill>
          <a:blip r:embed="rId3">
            <a:alphaModFix/>
          </a:blip>
          <a:stretch>
            <a:fillRect/>
          </a:stretch>
        </p:blipFill>
        <p:spPr>
          <a:xfrm>
            <a:off x="499985" y="4798447"/>
            <a:ext cx="136075" cy="136100"/>
          </a:xfrm>
          <a:prstGeom prst="rect">
            <a:avLst/>
          </a:prstGeom>
          <a:noFill/>
          <a:ln>
            <a:noFill/>
          </a:ln>
        </p:spPr>
      </p:pic>
    </p:spTree>
  </p:cSld>
  <p:clrMapOvr>
    <a:masterClrMapping/>
  </p:clrMapOvr>
</p:sldLayout>
</file>

<file path=ppt/slideLayouts/slideLayout2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1859" name="Shape 1859"/>
        <p:cNvGrpSpPr/>
        <p:nvPr/>
      </p:nvGrpSpPr>
      <p:grpSpPr>
        <a:xfrm>
          <a:off x="0" y="0"/>
          <a:ext cx="0" cy="0"/>
          <a:chOff x="0" y="0"/>
          <a:chExt cx="0" cy="0"/>
        </a:xfrm>
      </p:grpSpPr>
      <p:sp>
        <p:nvSpPr>
          <p:cNvPr id="1860" name="Google Shape;1860;p294"/>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1861" name="Google Shape;1861;p294"/>
          <p:cNvPicPr preferRelativeResize="0"/>
          <p:nvPr/>
        </p:nvPicPr>
        <p:blipFill>
          <a:blip r:embed="rId2">
            <a:alphaModFix/>
          </a:blip>
          <a:stretch>
            <a:fillRect/>
          </a:stretch>
        </p:blipFill>
        <p:spPr>
          <a:xfrm>
            <a:off x="8124627" y="4816873"/>
            <a:ext cx="727852" cy="97400"/>
          </a:xfrm>
          <a:prstGeom prst="rect">
            <a:avLst/>
          </a:prstGeom>
          <a:noFill/>
          <a:ln>
            <a:noFill/>
          </a:ln>
        </p:spPr>
      </p:pic>
      <p:sp>
        <p:nvSpPr>
          <p:cNvPr id="1862" name="Google Shape;1862;p294"/>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quote">
  <p:cSld name="TITLE_ONLY_1_1_1_1">
    <p:spTree>
      <p:nvGrpSpPr>
        <p:cNvPr id="1863" name="Shape 1863"/>
        <p:cNvGrpSpPr/>
        <p:nvPr/>
      </p:nvGrpSpPr>
      <p:grpSpPr>
        <a:xfrm>
          <a:off x="0" y="0"/>
          <a:ext cx="0" cy="0"/>
          <a:chOff x="0" y="0"/>
          <a:chExt cx="0" cy="0"/>
        </a:xfrm>
      </p:grpSpPr>
      <p:sp>
        <p:nvSpPr>
          <p:cNvPr id="1864" name="Google Shape;1864;p295"/>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65" name="Google Shape;1865;p295"/>
          <p:cNvPicPr preferRelativeResize="0"/>
          <p:nvPr/>
        </p:nvPicPr>
        <p:blipFill rotWithShape="1">
          <a:blip r:embed="rId2">
            <a:alphaModFix/>
          </a:blip>
          <a:srcRect b="822" l="50162" r="1352" t="2409"/>
          <a:stretch/>
        </p:blipFill>
        <p:spPr>
          <a:xfrm flipH="1">
            <a:off x="4562403" y="0"/>
            <a:ext cx="4581601" cy="5147949"/>
          </a:xfrm>
          <a:prstGeom prst="rect">
            <a:avLst/>
          </a:prstGeom>
          <a:noFill/>
          <a:ln>
            <a:noFill/>
          </a:ln>
        </p:spPr>
      </p:pic>
      <p:sp>
        <p:nvSpPr>
          <p:cNvPr id="1866" name="Google Shape;1866;p295"/>
          <p:cNvSpPr/>
          <p:nvPr/>
        </p:nvSpPr>
        <p:spPr>
          <a:xfrm>
            <a:off x="0" y="669725"/>
            <a:ext cx="4994100" cy="380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295"/>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868" name="Google Shape;1868;p295"/>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pic>
        <p:nvPicPr>
          <p:cNvPr id="1869" name="Google Shape;1869;p295"/>
          <p:cNvPicPr preferRelativeResize="0"/>
          <p:nvPr/>
        </p:nvPicPr>
        <p:blipFill>
          <a:blip r:embed="rId3">
            <a:alphaModFix/>
          </a:blip>
          <a:stretch>
            <a:fillRect/>
          </a:stretch>
        </p:blipFill>
        <p:spPr>
          <a:xfrm>
            <a:off x="278674" y="814499"/>
            <a:ext cx="717150" cy="717175"/>
          </a:xfrm>
          <a:prstGeom prst="rect">
            <a:avLst/>
          </a:prstGeom>
          <a:noFill/>
          <a:ln>
            <a:noFill/>
          </a:ln>
        </p:spPr>
      </p:pic>
      <p:sp>
        <p:nvSpPr>
          <p:cNvPr id="1870" name="Google Shape;1870;p295"/>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quote 1">
  <p:cSld name="TITLE_ONLY_1_1_1_1_1">
    <p:spTree>
      <p:nvGrpSpPr>
        <p:cNvPr id="1871" name="Shape 1871"/>
        <p:cNvGrpSpPr/>
        <p:nvPr/>
      </p:nvGrpSpPr>
      <p:grpSpPr>
        <a:xfrm>
          <a:off x="0" y="0"/>
          <a:ext cx="0" cy="0"/>
          <a:chOff x="0" y="0"/>
          <a:chExt cx="0" cy="0"/>
        </a:xfrm>
      </p:grpSpPr>
      <p:pic>
        <p:nvPicPr>
          <p:cNvPr id="1872" name="Google Shape;1872;p296"/>
          <p:cNvPicPr preferRelativeResize="0"/>
          <p:nvPr/>
        </p:nvPicPr>
        <p:blipFill rotWithShape="1">
          <a:blip r:embed="rId2">
            <a:alphaModFix/>
          </a:blip>
          <a:srcRect b="10976" l="2624" r="28305" t="0"/>
          <a:stretch/>
        </p:blipFill>
        <p:spPr>
          <a:xfrm>
            <a:off x="4889175" y="50"/>
            <a:ext cx="4254828" cy="5143502"/>
          </a:xfrm>
          <a:prstGeom prst="rect">
            <a:avLst/>
          </a:prstGeom>
          <a:noFill/>
          <a:ln>
            <a:noFill/>
          </a:ln>
        </p:spPr>
      </p:pic>
      <p:sp>
        <p:nvSpPr>
          <p:cNvPr id="1873" name="Google Shape;1873;p296"/>
          <p:cNvSpPr/>
          <p:nvPr/>
        </p:nvSpPr>
        <p:spPr>
          <a:xfrm>
            <a:off x="0" y="5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296"/>
          <p:cNvSpPr/>
          <p:nvPr/>
        </p:nvSpPr>
        <p:spPr>
          <a:xfrm>
            <a:off x="0" y="669725"/>
            <a:ext cx="7710600" cy="380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296"/>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876" name="Google Shape;1876;p296"/>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
        <p:nvSpPr>
          <p:cNvPr id="1877" name="Google Shape;1877;p296"/>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quote 1 1">
  <p:cSld name="TITLE_ONLY_1_1_1_1_1_1">
    <p:spTree>
      <p:nvGrpSpPr>
        <p:cNvPr id="1878" name="Shape 1878"/>
        <p:cNvGrpSpPr/>
        <p:nvPr/>
      </p:nvGrpSpPr>
      <p:grpSpPr>
        <a:xfrm>
          <a:off x="0" y="0"/>
          <a:ext cx="0" cy="0"/>
          <a:chOff x="0" y="0"/>
          <a:chExt cx="0" cy="0"/>
        </a:xfrm>
      </p:grpSpPr>
      <p:pic>
        <p:nvPicPr>
          <p:cNvPr id="1879" name="Google Shape;1879;p297"/>
          <p:cNvPicPr preferRelativeResize="0"/>
          <p:nvPr/>
        </p:nvPicPr>
        <p:blipFill rotWithShape="1">
          <a:blip r:embed="rId2">
            <a:alphaModFix/>
          </a:blip>
          <a:srcRect b="0" l="18811" r="26900" t="0"/>
          <a:stretch/>
        </p:blipFill>
        <p:spPr>
          <a:xfrm>
            <a:off x="4954276" y="0"/>
            <a:ext cx="4189727" cy="5143501"/>
          </a:xfrm>
          <a:prstGeom prst="rect">
            <a:avLst/>
          </a:prstGeom>
          <a:noFill/>
          <a:ln>
            <a:noFill/>
          </a:ln>
        </p:spPr>
      </p:pic>
      <p:sp>
        <p:nvSpPr>
          <p:cNvPr id="1880" name="Google Shape;1880;p297"/>
          <p:cNvSpPr/>
          <p:nvPr/>
        </p:nvSpPr>
        <p:spPr>
          <a:xfrm>
            <a:off x="0" y="0"/>
            <a:ext cx="49941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1" name="Google Shape;1881;p297"/>
          <p:cNvSpPr/>
          <p:nvPr/>
        </p:nvSpPr>
        <p:spPr>
          <a:xfrm>
            <a:off x="0" y="669725"/>
            <a:ext cx="6215400" cy="3808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2" name="Google Shape;1882;p297"/>
          <p:cNvSpPr txBox="1"/>
          <p:nvPr>
            <p:ph type="title"/>
          </p:nvPr>
        </p:nvSpPr>
        <p:spPr>
          <a:xfrm>
            <a:off x="311700" y="1601954"/>
            <a:ext cx="4290000" cy="21024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Clr>
                <a:srgbClr val="FFFFFF"/>
              </a:buClr>
              <a:buSzPts val="2800"/>
              <a:buNone/>
              <a:defRPr>
                <a:solidFill>
                  <a:srgbClr val="FFFFFF"/>
                </a:solidFill>
              </a:defRPr>
            </a:lvl2pPr>
            <a:lvl3pPr lvl="2">
              <a:spcBef>
                <a:spcPts val="0"/>
              </a:spcBef>
              <a:spcAft>
                <a:spcPts val="0"/>
              </a:spcAft>
              <a:buClr>
                <a:srgbClr val="FFFFFF"/>
              </a:buClr>
              <a:buSzPts val="2800"/>
              <a:buNone/>
              <a:defRPr>
                <a:solidFill>
                  <a:srgbClr val="FFFFFF"/>
                </a:solidFill>
              </a:defRPr>
            </a:lvl3pPr>
            <a:lvl4pPr lvl="3">
              <a:spcBef>
                <a:spcPts val="0"/>
              </a:spcBef>
              <a:spcAft>
                <a:spcPts val="0"/>
              </a:spcAft>
              <a:buClr>
                <a:srgbClr val="FFFFFF"/>
              </a:buClr>
              <a:buSzPts val="2800"/>
              <a:buNone/>
              <a:defRPr>
                <a:solidFill>
                  <a:srgbClr val="FFFFFF"/>
                </a:solidFill>
              </a:defRPr>
            </a:lvl4pPr>
            <a:lvl5pPr lvl="4">
              <a:spcBef>
                <a:spcPts val="0"/>
              </a:spcBef>
              <a:spcAft>
                <a:spcPts val="0"/>
              </a:spcAft>
              <a:buClr>
                <a:srgbClr val="FFFFFF"/>
              </a:buClr>
              <a:buSzPts val="2800"/>
              <a:buNone/>
              <a:defRPr>
                <a:solidFill>
                  <a:srgbClr val="FFFFFF"/>
                </a:solidFill>
              </a:defRPr>
            </a:lvl5pPr>
            <a:lvl6pPr lvl="5">
              <a:spcBef>
                <a:spcPts val="0"/>
              </a:spcBef>
              <a:spcAft>
                <a:spcPts val="0"/>
              </a:spcAft>
              <a:buClr>
                <a:srgbClr val="FFFFFF"/>
              </a:buClr>
              <a:buSzPts val="2800"/>
              <a:buNone/>
              <a:defRPr>
                <a:solidFill>
                  <a:srgbClr val="FFFFFF"/>
                </a:solidFill>
              </a:defRPr>
            </a:lvl6pPr>
            <a:lvl7pPr lvl="6">
              <a:spcBef>
                <a:spcPts val="0"/>
              </a:spcBef>
              <a:spcAft>
                <a:spcPts val="0"/>
              </a:spcAft>
              <a:buClr>
                <a:srgbClr val="FFFFFF"/>
              </a:buClr>
              <a:buSzPts val="2800"/>
              <a:buNone/>
              <a:defRPr>
                <a:solidFill>
                  <a:srgbClr val="FFFFFF"/>
                </a:solidFill>
              </a:defRPr>
            </a:lvl7pPr>
            <a:lvl8pPr lvl="7">
              <a:spcBef>
                <a:spcPts val="0"/>
              </a:spcBef>
              <a:spcAft>
                <a:spcPts val="0"/>
              </a:spcAft>
              <a:buClr>
                <a:srgbClr val="FFFFFF"/>
              </a:buClr>
              <a:buSzPts val="2800"/>
              <a:buNone/>
              <a:defRPr>
                <a:solidFill>
                  <a:srgbClr val="FFFFFF"/>
                </a:solidFill>
              </a:defRPr>
            </a:lvl8pPr>
            <a:lvl9pPr lvl="8">
              <a:spcBef>
                <a:spcPts val="0"/>
              </a:spcBef>
              <a:spcAft>
                <a:spcPts val="0"/>
              </a:spcAft>
              <a:buClr>
                <a:srgbClr val="FFFFFF"/>
              </a:buClr>
              <a:buSzPts val="2800"/>
              <a:buNone/>
              <a:defRPr>
                <a:solidFill>
                  <a:srgbClr val="FFFFFF"/>
                </a:solidFill>
              </a:defRPr>
            </a:lvl9pPr>
          </a:lstStyle>
          <a:p/>
        </p:txBody>
      </p:sp>
      <p:sp>
        <p:nvSpPr>
          <p:cNvPr id="1883" name="Google Shape;1883;p297"/>
          <p:cNvSpPr txBox="1"/>
          <p:nvPr>
            <p:ph idx="1" type="subTitle"/>
          </p:nvPr>
        </p:nvSpPr>
        <p:spPr>
          <a:xfrm>
            <a:off x="311700" y="3824250"/>
            <a:ext cx="4290000" cy="329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200"/>
              <a:buNone/>
              <a:defRPr b="1" sz="1200">
                <a:solidFill>
                  <a:schemeClr val="dk2"/>
                </a:solidFill>
              </a:defRPr>
            </a:lvl1pPr>
            <a:lvl2pPr lvl="1">
              <a:spcBef>
                <a:spcPts val="500"/>
              </a:spcBef>
              <a:spcAft>
                <a:spcPts val="0"/>
              </a:spcAft>
              <a:buClr>
                <a:schemeClr val="dk2"/>
              </a:buClr>
              <a:buSzPts val="1200"/>
              <a:buNone/>
              <a:defRPr b="1" sz="1200">
                <a:solidFill>
                  <a:schemeClr val="dk2"/>
                </a:solidFill>
              </a:defRPr>
            </a:lvl2pPr>
            <a:lvl3pPr lvl="2">
              <a:spcBef>
                <a:spcPts val="500"/>
              </a:spcBef>
              <a:spcAft>
                <a:spcPts val="0"/>
              </a:spcAft>
              <a:buClr>
                <a:schemeClr val="dk2"/>
              </a:buClr>
              <a:buSzPts val="1200"/>
              <a:buNone/>
              <a:defRPr b="1" sz="1200">
                <a:solidFill>
                  <a:schemeClr val="dk2"/>
                </a:solidFill>
              </a:defRPr>
            </a:lvl3pPr>
            <a:lvl4pPr lvl="3">
              <a:spcBef>
                <a:spcPts val="500"/>
              </a:spcBef>
              <a:spcAft>
                <a:spcPts val="0"/>
              </a:spcAft>
              <a:buClr>
                <a:schemeClr val="dk2"/>
              </a:buClr>
              <a:buSzPts val="1200"/>
              <a:buNone/>
              <a:defRPr b="1" sz="1200">
                <a:solidFill>
                  <a:schemeClr val="dk2"/>
                </a:solidFill>
              </a:defRPr>
            </a:lvl4pPr>
            <a:lvl5pPr lvl="4">
              <a:spcBef>
                <a:spcPts val="500"/>
              </a:spcBef>
              <a:spcAft>
                <a:spcPts val="0"/>
              </a:spcAft>
              <a:buClr>
                <a:schemeClr val="dk2"/>
              </a:buClr>
              <a:buSzPts val="1200"/>
              <a:buNone/>
              <a:defRPr b="1" sz="1200">
                <a:solidFill>
                  <a:schemeClr val="dk2"/>
                </a:solidFill>
              </a:defRPr>
            </a:lvl5pPr>
            <a:lvl6pPr lvl="5">
              <a:spcBef>
                <a:spcPts val="500"/>
              </a:spcBef>
              <a:spcAft>
                <a:spcPts val="0"/>
              </a:spcAft>
              <a:buClr>
                <a:schemeClr val="dk2"/>
              </a:buClr>
              <a:buSzPts val="1200"/>
              <a:buNone/>
              <a:defRPr b="1" sz="1200">
                <a:solidFill>
                  <a:schemeClr val="dk2"/>
                </a:solidFill>
              </a:defRPr>
            </a:lvl6pPr>
            <a:lvl7pPr lvl="6">
              <a:spcBef>
                <a:spcPts val="500"/>
              </a:spcBef>
              <a:spcAft>
                <a:spcPts val="0"/>
              </a:spcAft>
              <a:buClr>
                <a:schemeClr val="dk2"/>
              </a:buClr>
              <a:buSzPts val="1200"/>
              <a:buNone/>
              <a:defRPr b="1" sz="1200">
                <a:solidFill>
                  <a:schemeClr val="dk2"/>
                </a:solidFill>
              </a:defRPr>
            </a:lvl7pPr>
            <a:lvl8pPr lvl="7">
              <a:spcBef>
                <a:spcPts val="500"/>
              </a:spcBef>
              <a:spcAft>
                <a:spcPts val="0"/>
              </a:spcAft>
              <a:buClr>
                <a:schemeClr val="dk2"/>
              </a:buClr>
              <a:buSzPts val="1200"/>
              <a:buNone/>
              <a:defRPr b="1" sz="1200">
                <a:solidFill>
                  <a:schemeClr val="dk2"/>
                </a:solidFill>
              </a:defRPr>
            </a:lvl8pPr>
            <a:lvl9pPr lvl="8">
              <a:spcBef>
                <a:spcPts val="500"/>
              </a:spcBef>
              <a:spcAft>
                <a:spcPts val="500"/>
              </a:spcAft>
              <a:buClr>
                <a:schemeClr val="dk2"/>
              </a:buClr>
              <a:buSzPts val="1200"/>
              <a:buNone/>
              <a:defRPr b="1" sz="1200">
                <a:solidFill>
                  <a:schemeClr val="dk2"/>
                </a:solidFill>
              </a:defRPr>
            </a:lvl9pPr>
          </a:lstStyle>
          <a:p/>
        </p:txBody>
      </p:sp>
      <p:sp>
        <p:nvSpPr>
          <p:cNvPr id="1884" name="Google Shape;1884;p297"/>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cityscape with pillars)">
  <p:cSld name="CUSTOM_1">
    <p:spTree>
      <p:nvGrpSpPr>
        <p:cNvPr id="1885" name="Shape 1885"/>
        <p:cNvGrpSpPr/>
        <p:nvPr/>
      </p:nvGrpSpPr>
      <p:grpSpPr>
        <a:xfrm>
          <a:off x="0" y="0"/>
          <a:ext cx="0" cy="0"/>
          <a:chOff x="0" y="0"/>
          <a:chExt cx="0" cy="0"/>
        </a:xfrm>
      </p:grpSpPr>
      <p:pic>
        <p:nvPicPr>
          <p:cNvPr id="1886" name="Google Shape;1886;p298"/>
          <p:cNvPicPr preferRelativeResize="0"/>
          <p:nvPr/>
        </p:nvPicPr>
        <p:blipFill>
          <a:blip r:embed="rId2">
            <a:alphaModFix/>
          </a:blip>
          <a:stretch>
            <a:fillRect/>
          </a:stretch>
        </p:blipFill>
        <p:spPr>
          <a:xfrm>
            <a:off x="0" y="0"/>
            <a:ext cx="9143997" cy="5147958"/>
          </a:xfrm>
          <a:prstGeom prst="rect">
            <a:avLst/>
          </a:prstGeom>
          <a:noFill/>
          <a:ln>
            <a:noFill/>
          </a:ln>
        </p:spPr>
      </p:pic>
      <p:sp>
        <p:nvSpPr>
          <p:cNvPr id="1887" name="Google Shape;1887;p298"/>
          <p:cNvSpPr txBox="1"/>
          <p:nvPr>
            <p:ph type="title"/>
          </p:nvPr>
        </p:nvSpPr>
        <p:spPr>
          <a:xfrm>
            <a:off x="311700" y="3415675"/>
            <a:ext cx="3536100" cy="572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88" name="Google Shape;1888;p298"/>
          <p:cNvSpPr txBox="1"/>
          <p:nvPr>
            <p:ph idx="1" type="body"/>
          </p:nvPr>
        </p:nvSpPr>
        <p:spPr>
          <a:xfrm>
            <a:off x="4177625" y="2701325"/>
            <a:ext cx="4554600" cy="2057400"/>
          </a:xfrm>
          <a:prstGeom prst="rect">
            <a:avLst/>
          </a:prstGeom>
        </p:spPr>
        <p:txBody>
          <a:bodyPr anchorCtr="0" anchor="ctr" bIns="91425" lIns="91425" spcFirstLastPara="1" rIns="91425" wrap="square" tIns="91425">
            <a:noAutofit/>
          </a:bodyPr>
          <a:lstStyle>
            <a:lvl1pPr indent="-298450" lvl="0" marL="457200">
              <a:lnSpc>
                <a:spcPct val="110000"/>
              </a:lnSpc>
              <a:spcBef>
                <a:spcPts val="0"/>
              </a:spcBef>
              <a:spcAft>
                <a:spcPts val="0"/>
              </a:spcAft>
              <a:buSzPts val="1100"/>
              <a:buChar char="●"/>
              <a:defRPr sz="1100"/>
            </a:lvl1pPr>
            <a:lvl2pPr indent="-273050" lvl="1" marL="914400">
              <a:lnSpc>
                <a:spcPct val="110000"/>
              </a:lnSpc>
              <a:spcBef>
                <a:spcPts val="500"/>
              </a:spcBef>
              <a:spcAft>
                <a:spcPts val="0"/>
              </a:spcAft>
              <a:buSzPts val="700"/>
              <a:buChar char="○"/>
              <a:defRPr sz="700"/>
            </a:lvl2pPr>
            <a:lvl3pPr indent="-273050" lvl="2" marL="1371600">
              <a:lnSpc>
                <a:spcPct val="110000"/>
              </a:lnSpc>
              <a:spcBef>
                <a:spcPts val="500"/>
              </a:spcBef>
              <a:spcAft>
                <a:spcPts val="0"/>
              </a:spcAft>
              <a:buSzPts val="700"/>
              <a:buChar char="■"/>
              <a:defRPr sz="700"/>
            </a:lvl3pPr>
            <a:lvl4pPr indent="-273050" lvl="3" marL="1828800">
              <a:lnSpc>
                <a:spcPct val="110000"/>
              </a:lnSpc>
              <a:spcBef>
                <a:spcPts val="500"/>
              </a:spcBef>
              <a:spcAft>
                <a:spcPts val="0"/>
              </a:spcAft>
              <a:buSzPts val="700"/>
              <a:buChar char="●"/>
              <a:defRPr sz="700"/>
            </a:lvl4pPr>
            <a:lvl5pPr indent="-273050" lvl="4" marL="2286000">
              <a:lnSpc>
                <a:spcPct val="110000"/>
              </a:lnSpc>
              <a:spcBef>
                <a:spcPts val="500"/>
              </a:spcBef>
              <a:spcAft>
                <a:spcPts val="0"/>
              </a:spcAft>
              <a:buSzPts val="700"/>
              <a:buChar char="○"/>
              <a:defRPr sz="700"/>
            </a:lvl5pPr>
            <a:lvl6pPr indent="-273050" lvl="5" marL="2743200">
              <a:lnSpc>
                <a:spcPct val="110000"/>
              </a:lnSpc>
              <a:spcBef>
                <a:spcPts val="500"/>
              </a:spcBef>
              <a:spcAft>
                <a:spcPts val="0"/>
              </a:spcAft>
              <a:buSzPts val="700"/>
              <a:buChar char="■"/>
              <a:defRPr sz="700"/>
            </a:lvl6pPr>
            <a:lvl7pPr indent="-273050" lvl="6" marL="3200400">
              <a:lnSpc>
                <a:spcPct val="110000"/>
              </a:lnSpc>
              <a:spcBef>
                <a:spcPts val="500"/>
              </a:spcBef>
              <a:spcAft>
                <a:spcPts val="0"/>
              </a:spcAft>
              <a:buSzPts val="700"/>
              <a:buChar char="●"/>
              <a:defRPr sz="700"/>
            </a:lvl7pPr>
            <a:lvl8pPr indent="-273050" lvl="7" marL="3657600">
              <a:lnSpc>
                <a:spcPct val="110000"/>
              </a:lnSpc>
              <a:spcBef>
                <a:spcPts val="500"/>
              </a:spcBef>
              <a:spcAft>
                <a:spcPts val="0"/>
              </a:spcAft>
              <a:buSzPts val="700"/>
              <a:buChar char="○"/>
              <a:defRPr sz="700"/>
            </a:lvl8pPr>
            <a:lvl9pPr indent="-273050" lvl="8" marL="4114800">
              <a:lnSpc>
                <a:spcPct val="110000"/>
              </a:lnSpc>
              <a:spcBef>
                <a:spcPts val="500"/>
              </a:spcBef>
              <a:spcAft>
                <a:spcPts val="500"/>
              </a:spcAft>
              <a:buSzPts val="700"/>
              <a:buChar char="■"/>
              <a:defRPr sz="700"/>
            </a:lvl9pPr>
          </a:lstStyle>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body (phone showcase)">
  <p:cSld name="TITLE_AND_BODY_1_3">
    <p:spTree>
      <p:nvGrpSpPr>
        <p:cNvPr id="1889" name="Shape 1889"/>
        <p:cNvGrpSpPr/>
        <p:nvPr/>
      </p:nvGrpSpPr>
      <p:grpSpPr>
        <a:xfrm>
          <a:off x="0" y="0"/>
          <a:ext cx="0" cy="0"/>
          <a:chOff x="0" y="0"/>
          <a:chExt cx="0" cy="0"/>
        </a:xfrm>
      </p:grpSpPr>
      <p:sp>
        <p:nvSpPr>
          <p:cNvPr id="1890" name="Google Shape;1890;p299"/>
          <p:cNvSpPr/>
          <p:nvPr/>
        </p:nvSpPr>
        <p:spPr>
          <a:xfrm>
            <a:off x="6556975" y="7850"/>
            <a:ext cx="25836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1" name="Google Shape;1891;p299"/>
          <p:cNvSpPr txBox="1"/>
          <p:nvPr>
            <p:ph type="title"/>
          </p:nvPr>
        </p:nvSpPr>
        <p:spPr>
          <a:xfrm>
            <a:off x="311700" y="292625"/>
            <a:ext cx="564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92" name="Google Shape;1892;p299"/>
          <p:cNvSpPr txBox="1"/>
          <p:nvPr>
            <p:ph idx="1" type="body"/>
          </p:nvPr>
        </p:nvSpPr>
        <p:spPr>
          <a:xfrm>
            <a:off x="311700" y="1000075"/>
            <a:ext cx="49260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500"/>
              </a:spcBef>
              <a:spcAft>
                <a:spcPts val="0"/>
              </a:spcAft>
              <a:buSzPts val="1400"/>
              <a:buChar char="○"/>
              <a:defRPr/>
            </a:lvl2pPr>
            <a:lvl3pPr indent="-317500" lvl="2" marL="1371600">
              <a:spcBef>
                <a:spcPts val="500"/>
              </a:spcBef>
              <a:spcAft>
                <a:spcPts val="0"/>
              </a:spcAft>
              <a:buSzPts val="1400"/>
              <a:buChar char="■"/>
              <a:defRPr/>
            </a:lvl3pPr>
            <a:lvl4pPr indent="-317500" lvl="3" marL="1828800">
              <a:spcBef>
                <a:spcPts val="500"/>
              </a:spcBef>
              <a:spcAft>
                <a:spcPts val="0"/>
              </a:spcAft>
              <a:buSzPts val="1400"/>
              <a:buChar char="●"/>
              <a:defRPr/>
            </a:lvl4pPr>
            <a:lvl5pPr indent="-317500" lvl="4" marL="2286000">
              <a:spcBef>
                <a:spcPts val="500"/>
              </a:spcBef>
              <a:spcAft>
                <a:spcPts val="0"/>
              </a:spcAft>
              <a:buSzPts val="1400"/>
              <a:buChar char="○"/>
              <a:defRPr/>
            </a:lvl5pPr>
            <a:lvl6pPr indent="-317500" lvl="5" marL="2743200">
              <a:spcBef>
                <a:spcPts val="500"/>
              </a:spcBef>
              <a:spcAft>
                <a:spcPts val="0"/>
              </a:spcAft>
              <a:buSzPts val="1400"/>
              <a:buChar char="■"/>
              <a:defRPr/>
            </a:lvl6pPr>
            <a:lvl7pPr indent="-317500" lvl="6" marL="3200400">
              <a:spcBef>
                <a:spcPts val="500"/>
              </a:spcBef>
              <a:spcAft>
                <a:spcPts val="0"/>
              </a:spcAft>
              <a:buSzPts val="1400"/>
              <a:buChar char="●"/>
              <a:defRPr/>
            </a:lvl7pPr>
            <a:lvl8pPr indent="-317500" lvl="7" marL="3657600">
              <a:spcBef>
                <a:spcPts val="500"/>
              </a:spcBef>
              <a:spcAft>
                <a:spcPts val="0"/>
              </a:spcAft>
              <a:buSzPts val="1400"/>
              <a:buChar char="○"/>
              <a:defRPr/>
            </a:lvl8pPr>
            <a:lvl9pPr indent="-317500" lvl="8" marL="4114800">
              <a:spcBef>
                <a:spcPts val="500"/>
              </a:spcBef>
              <a:spcAft>
                <a:spcPts val="500"/>
              </a:spcAft>
              <a:buSzPts val="1400"/>
              <a:buChar char="■"/>
              <a:defRPr/>
            </a:lvl9pPr>
          </a:lstStyle>
          <a:p/>
        </p:txBody>
      </p:sp>
      <p:pic>
        <p:nvPicPr>
          <p:cNvPr id="1893" name="Google Shape;1893;p299"/>
          <p:cNvPicPr preferRelativeResize="0"/>
          <p:nvPr/>
        </p:nvPicPr>
        <p:blipFill rotWithShape="1">
          <a:blip r:embed="rId2">
            <a:alphaModFix/>
          </a:blip>
          <a:srcRect b="0" l="0" r="0" t="0"/>
          <a:stretch/>
        </p:blipFill>
        <p:spPr>
          <a:xfrm>
            <a:off x="8124627" y="4816873"/>
            <a:ext cx="727852" cy="97400"/>
          </a:xfrm>
          <a:prstGeom prst="rect">
            <a:avLst/>
          </a:prstGeom>
          <a:noFill/>
          <a:ln>
            <a:noFill/>
          </a:ln>
        </p:spPr>
      </p:pic>
      <p:sp>
        <p:nvSpPr>
          <p:cNvPr id="1894" name="Google Shape;1894;p299"/>
          <p:cNvSpPr txBox="1"/>
          <p:nvPr/>
        </p:nvSpPr>
        <p:spPr>
          <a:xfrm>
            <a:off x="213731" y="4677550"/>
            <a:ext cx="3309900" cy="3936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fld id="{00000000-1234-1234-1234-123412341234}" type="slidenum">
              <a:rPr lang="en" sz="800">
                <a:solidFill>
                  <a:srgbClr val="CFD5DC"/>
                </a:solidFill>
              </a:rPr>
              <a:t>‹#›</a:t>
            </a:fld>
            <a:r>
              <a:rPr lang="en" sz="800">
                <a:solidFill>
                  <a:srgbClr val="CFD5DC"/>
                </a:solidFill>
              </a:rPr>
              <a:t>  </a:t>
            </a:r>
            <a:r>
              <a:rPr lang="en" sz="800">
                <a:solidFill>
                  <a:srgbClr val="CFD5DC"/>
                </a:solidFill>
                <a:latin typeface="Roboto"/>
                <a:ea typeface="Roboto"/>
                <a:cs typeface="Roboto"/>
                <a:sym typeface="Roboto"/>
              </a:rPr>
              <a:t>|  © 2022 Geotab Inc. All Rights Reserved</a:t>
            </a:r>
            <a:endParaRPr sz="800">
              <a:solidFill>
                <a:srgbClr val="CFD5DC"/>
              </a:solidFill>
            </a:endParaRPr>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callout 1">
  <p:cSld name="CUSTOM_2_1">
    <p:spTree>
      <p:nvGrpSpPr>
        <p:cNvPr id="1895" name="Shape 1895"/>
        <p:cNvGrpSpPr/>
        <p:nvPr/>
      </p:nvGrpSpPr>
      <p:grpSpPr>
        <a:xfrm>
          <a:off x="0" y="0"/>
          <a:ext cx="0" cy="0"/>
          <a:chOff x="0" y="0"/>
          <a:chExt cx="0" cy="0"/>
        </a:xfrm>
      </p:grpSpPr>
      <p:pic>
        <p:nvPicPr>
          <p:cNvPr id="1896" name="Google Shape;1896;p300"/>
          <p:cNvPicPr preferRelativeResize="0"/>
          <p:nvPr/>
        </p:nvPicPr>
        <p:blipFill>
          <a:blip r:embed="rId2">
            <a:alphaModFix/>
          </a:blip>
          <a:stretch>
            <a:fillRect/>
          </a:stretch>
        </p:blipFill>
        <p:spPr>
          <a:xfrm>
            <a:off x="0" y="-4466"/>
            <a:ext cx="9144003" cy="5147966"/>
          </a:xfrm>
          <a:prstGeom prst="rect">
            <a:avLst/>
          </a:prstGeom>
          <a:noFill/>
          <a:ln>
            <a:noFill/>
          </a:ln>
        </p:spPr>
      </p:pic>
      <p:sp>
        <p:nvSpPr>
          <p:cNvPr id="1897" name="Google Shape;1897;p300"/>
          <p:cNvSpPr txBox="1"/>
          <p:nvPr>
            <p:ph type="title"/>
          </p:nvPr>
        </p:nvSpPr>
        <p:spPr>
          <a:xfrm>
            <a:off x="311700" y="502575"/>
            <a:ext cx="4604100" cy="21201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98" name="Google Shape;1898;p300"/>
          <p:cNvSpPr txBox="1"/>
          <p:nvPr>
            <p:ph idx="1" type="subTitle"/>
          </p:nvPr>
        </p:nvSpPr>
        <p:spPr>
          <a:xfrm>
            <a:off x="311800" y="3329550"/>
            <a:ext cx="4604100" cy="1444800"/>
          </a:xfrm>
          <a:prstGeom prst="rect">
            <a:avLst/>
          </a:prstGeom>
        </p:spPr>
        <p:txBody>
          <a:bodyPr anchorCtr="0" anchor="t" bIns="91425" lIns="91425" spcFirstLastPara="1" rIns="91425" wrap="square" tIns="91425">
            <a:noAutofit/>
          </a:bodyPr>
          <a:lstStyle>
            <a:lvl1pPr lvl="0">
              <a:spcBef>
                <a:spcPts val="0"/>
              </a:spcBef>
              <a:spcAft>
                <a:spcPts val="0"/>
              </a:spcAft>
              <a:buClr>
                <a:srgbClr val="FFFFFF"/>
              </a:buClr>
              <a:buSzPts val="1800"/>
              <a:buNone/>
              <a:defRPr>
                <a:solidFill>
                  <a:srgbClr val="FFFFFF"/>
                </a:solidFill>
              </a:defRPr>
            </a:lvl1pPr>
            <a:lvl2pPr lvl="1">
              <a:spcBef>
                <a:spcPts val="500"/>
              </a:spcBef>
              <a:spcAft>
                <a:spcPts val="0"/>
              </a:spcAft>
              <a:buClr>
                <a:srgbClr val="FFFFFF"/>
              </a:buClr>
              <a:buSzPts val="1400"/>
              <a:buNone/>
              <a:defRPr>
                <a:solidFill>
                  <a:srgbClr val="FFFFFF"/>
                </a:solidFill>
              </a:defRPr>
            </a:lvl2pPr>
            <a:lvl3pPr lvl="2">
              <a:spcBef>
                <a:spcPts val="500"/>
              </a:spcBef>
              <a:spcAft>
                <a:spcPts val="0"/>
              </a:spcAft>
              <a:buClr>
                <a:srgbClr val="FFFFFF"/>
              </a:buClr>
              <a:buSzPts val="1400"/>
              <a:buNone/>
              <a:defRPr>
                <a:solidFill>
                  <a:srgbClr val="FFFFFF"/>
                </a:solidFill>
              </a:defRPr>
            </a:lvl3pPr>
            <a:lvl4pPr lvl="3">
              <a:spcBef>
                <a:spcPts val="500"/>
              </a:spcBef>
              <a:spcAft>
                <a:spcPts val="0"/>
              </a:spcAft>
              <a:buClr>
                <a:srgbClr val="FFFFFF"/>
              </a:buClr>
              <a:buSzPts val="1400"/>
              <a:buNone/>
              <a:defRPr>
                <a:solidFill>
                  <a:srgbClr val="FFFFFF"/>
                </a:solidFill>
              </a:defRPr>
            </a:lvl4pPr>
            <a:lvl5pPr lvl="4">
              <a:spcBef>
                <a:spcPts val="500"/>
              </a:spcBef>
              <a:spcAft>
                <a:spcPts val="0"/>
              </a:spcAft>
              <a:buClr>
                <a:srgbClr val="FFFFFF"/>
              </a:buClr>
              <a:buSzPts val="1400"/>
              <a:buNone/>
              <a:defRPr>
                <a:solidFill>
                  <a:srgbClr val="FFFFFF"/>
                </a:solidFill>
              </a:defRPr>
            </a:lvl5pPr>
            <a:lvl6pPr lvl="5">
              <a:spcBef>
                <a:spcPts val="500"/>
              </a:spcBef>
              <a:spcAft>
                <a:spcPts val="0"/>
              </a:spcAft>
              <a:buClr>
                <a:srgbClr val="FFFFFF"/>
              </a:buClr>
              <a:buSzPts val="1400"/>
              <a:buNone/>
              <a:defRPr>
                <a:solidFill>
                  <a:srgbClr val="FFFFFF"/>
                </a:solidFill>
              </a:defRPr>
            </a:lvl6pPr>
            <a:lvl7pPr lvl="6">
              <a:spcBef>
                <a:spcPts val="500"/>
              </a:spcBef>
              <a:spcAft>
                <a:spcPts val="0"/>
              </a:spcAft>
              <a:buClr>
                <a:srgbClr val="FFFFFF"/>
              </a:buClr>
              <a:buSzPts val="1400"/>
              <a:buNone/>
              <a:defRPr>
                <a:solidFill>
                  <a:srgbClr val="FFFFFF"/>
                </a:solidFill>
              </a:defRPr>
            </a:lvl7pPr>
            <a:lvl8pPr lvl="7">
              <a:spcBef>
                <a:spcPts val="500"/>
              </a:spcBef>
              <a:spcAft>
                <a:spcPts val="0"/>
              </a:spcAft>
              <a:buClr>
                <a:srgbClr val="FFFFFF"/>
              </a:buClr>
              <a:buSzPts val="1400"/>
              <a:buNone/>
              <a:defRPr>
                <a:solidFill>
                  <a:srgbClr val="FFFFFF"/>
                </a:solidFill>
              </a:defRPr>
            </a:lvl8pPr>
            <a:lvl9pPr lvl="8">
              <a:spcBef>
                <a:spcPts val="500"/>
              </a:spcBef>
              <a:spcAft>
                <a:spcPts val="500"/>
              </a:spcAft>
              <a:buClr>
                <a:srgbClr val="FFFFFF"/>
              </a:buClr>
              <a:buSzPts val="1400"/>
              <a:buNone/>
              <a:defRPr>
                <a:solidFill>
                  <a:srgbClr val="FFFFFF"/>
                </a:solidFill>
              </a:defRPr>
            </a:lvl9pPr>
          </a:lstStyle>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Title and callout 2">
  <p:cSld name="CUSTOM_3">
    <p:spTree>
      <p:nvGrpSpPr>
        <p:cNvPr id="1899" name="Shape 1899"/>
        <p:cNvGrpSpPr/>
        <p:nvPr/>
      </p:nvGrpSpPr>
      <p:grpSpPr>
        <a:xfrm>
          <a:off x="0" y="0"/>
          <a:ext cx="0" cy="0"/>
          <a:chOff x="0" y="0"/>
          <a:chExt cx="0" cy="0"/>
        </a:xfrm>
      </p:grpSpPr>
      <p:pic>
        <p:nvPicPr>
          <p:cNvPr id="1900" name="Google Shape;1900;p301"/>
          <p:cNvPicPr preferRelativeResize="0"/>
          <p:nvPr/>
        </p:nvPicPr>
        <p:blipFill>
          <a:blip r:embed="rId2">
            <a:alphaModFix/>
          </a:blip>
          <a:stretch>
            <a:fillRect/>
          </a:stretch>
        </p:blipFill>
        <p:spPr>
          <a:xfrm>
            <a:off x="-419100" y="-240425"/>
            <a:ext cx="9563100" cy="5383925"/>
          </a:xfrm>
          <a:prstGeom prst="rect">
            <a:avLst/>
          </a:prstGeom>
          <a:noFill/>
          <a:ln>
            <a:noFill/>
          </a:ln>
        </p:spPr>
      </p:pic>
      <p:sp>
        <p:nvSpPr>
          <p:cNvPr id="1901" name="Google Shape;1901;p301"/>
          <p:cNvSpPr txBox="1"/>
          <p:nvPr>
            <p:ph type="title"/>
          </p:nvPr>
        </p:nvSpPr>
        <p:spPr>
          <a:xfrm>
            <a:off x="311700" y="1161950"/>
            <a:ext cx="4077900" cy="572700"/>
          </a:xfrm>
          <a:prstGeom prst="rect">
            <a:avLst/>
          </a:prstGeom>
        </p:spPr>
        <p:txBody>
          <a:bodyPr anchorCtr="0" anchor="b"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02" name="Google Shape;1902;p301"/>
          <p:cNvSpPr txBox="1"/>
          <p:nvPr>
            <p:ph idx="1" type="subTitle"/>
          </p:nvPr>
        </p:nvSpPr>
        <p:spPr>
          <a:xfrm>
            <a:off x="311700" y="1781750"/>
            <a:ext cx="3541500" cy="5889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800"/>
              <a:buNone/>
              <a:defRPr>
                <a:solidFill>
                  <a:schemeClr val="dk2"/>
                </a:solidFill>
              </a:defRPr>
            </a:lvl1pPr>
            <a:lvl2pPr lvl="1">
              <a:spcBef>
                <a:spcPts val="500"/>
              </a:spcBef>
              <a:spcAft>
                <a:spcPts val="0"/>
              </a:spcAft>
              <a:buClr>
                <a:schemeClr val="dk2"/>
              </a:buClr>
              <a:buSzPts val="1400"/>
              <a:buNone/>
              <a:defRPr>
                <a:solidFill>
                  <a:schemeClr val="dk2"/>
                </a:solidFill>
              </a:defRPr>
            </a:lvl2pPr>
            <a:lvl3pPr lvl="2">
              <a:spcBef>
                <a:spcPts val="500"/>
              </a:spcBef>
              <a:spcAft>
                <a:spcPts val="0"/>
              </a:spcAft>
              <a:buClr>
                <a:schemeClr val="dk2"/>
              </a:buClr>
              <a:buSzPts val="1400"/>
              <a:buNone/>
              <a:defRPr>
                <a:solidFill>
                  <a:schemeClr val="dk2"/>
                </a:solidFill>
              </a:defRPr>
            </a:lvl3pPr>
            <a:lvl4pPr lvl="3">
              <a:spcBef>
                <a:spcPts val="500"/>
              </a:spcBef>
              <a:spcAft>
                <a:spcPts val="0"/>
              </a:spcAft>
              <a:buClr>
                <a:schemeClr val="dk2"/>
              </a:buClr>
              <a:buSzPts val="1400"/>
              <a:buNone/>
              <a:defRPr>
                <a:solidFill>
                  <a:schemeClr val="dk2"/>
                </a:solidFill>
              </a:defRPr>
            </a:lvl4pPr>
            <a:lvl5pPr lvl="4">
              <a:spcBef>
                <a:spcPts val="500"/>
              </a:spcBef>
              <a:spcAft>
                <a:spcPts val="0"/>
              </a:spcAft>
              <a:buClr>
                <a:schemeClr val="dk2"/>
              </a:buClr>
              <a:buSzPts val="1400"/>
              <a:buNone/>
              <a:defRPr>
                <a:solidFill>
                  <a:schemeClr val="dk2"/>
                </a:solidFill>
              </a:defRPr>
            </a:lvl5pPr>
            <a:lvl6pPr lvl="5">
              <a:spcBef>
                <a:spcPts val="500"/>
              </a:spcBef>
              <a:spcAft>
                <a:spcPts val="0"/>
              </a:spcAft>
              <a:buClr>
                <a:schemeClr val="dk2"/>
              </a:buClr>
              <a:buSzPts val="1400"/>
              <a:buNone/>
              <a:defRPr>
                <a:solidFill>
                  <a:schemeClr val="dk2"/>
                </a:solidFill>
              </a:defRPr>
            </a:lvl6pPr>
            <a:lvl7pPr lvl="6">
              <a:spcBef>
                <a:spcPts val="500"/>
              </a:spcBef>
              <a:spcAft>
                <a:spcPts val="0"/>
              </a:spcAft>
              <a:buClr>
                <a:schemeClr val="dk2"/>
              </a:buClr>
              <a:buSzPts val="1400"/>
              <a:buNone/>
              <a:defRPr>
                <a:solidFill>
                  <a:schemeClr val="dk2"/>
                </a:solidFill>
              </a:defRPr>
            </a:lvl7pPr>
            <a:lvl8pPr lvl="7">
              <a:spcBef>
                <a:spcPts val="500"/>
              </a:spcBef>
              <a:spcAft>
                <a:spcPts val="0"/>
              </a:spcAft>
              <a:buClr>
                <a:schemeClr val="dk2"/>
              </a:buClr>
              <a:buSzPts val="1400"/>
              <a:buNone/>
              <a:defRPr>
                <a:solidFill>
                  <a:schemeClr val="dk2"/>
                </a:solidFill>
              </a:defRPr>
            </a:lvl8pPr>
            <a:lvl9pPr lvl="8">
              <a:spcBef>
                <a:spcPts val="500"/>
              </a:spcBef>
              <a:spcAft>
                <a:spcPts val="500"/>
              </a:spcAft>
              <a:buClr>
                <a:schemeClr val="dk2"/>
              </a:buClr>
              <a:buSzPts val="1400"/>
              <a:buNone/>
              <a:defRPr>
                <a:solidFill>
                  <a:schemeClr val="dk2"/>
                </a:solidFill>
              </a:defRPr>
            </a:lvl9pPr>
          </a:lstStyle>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7">
  <p:cSld name="SECTION_HEADER_1_1_1_1_1_1_1_1">
    <p:spTree>
      <p:nvGrpSpPr>
        <p:cNvPr id="1903" name="Shape 1903"/>
        <p:cNvGrpSpPr/>
        <p:nvPr/>
      </p:nvGrpSpPr>
      <p:grpSpPr>
        <a:xfrm>
          <a:off x="0" y="0"/>
          <a:ext cx="0" cy="0"/>
          <a:chOff x="0" y="0"/>
          <a:chExt cx="0" cy="0"/>
        </a:xfrm>
      </p:grpSpPr>
      <p:pic>
        <p:nvPicPr>
          <p:cNvPr id="1904" name="Google Shape;1904;p302"/>
          <p:cNvPicPr preferRelativeResize="0"/>
          <p:nvPr/>
        </p:nvPicPr>
        <p:blipFill rotWithShape="1">
          <a:blip r:embed="rId2">
            <a:alphaModFix/>
          </a:blip>
          <a:srcRect b="24108" l="0" r="27452" t="14733"/>
          <a:stretch/>
        </p:blipFill>
        <p:spPr>
          <a:xfrm>
            <a:off x="-10100" y="0"/>
            <a:ext cx="9154099" cy="5143501"/>
          </a:xfrm>
          <a:prstGeom prst="rect">
            <a:avLst/>
          </a:prstGeom>
          <a:noFill/>
          <a:ln>
            <a:noFill/>
          </a:ln>
        </p:spPr>
      </p:pic>
      <p:sp>
        <p:nvSpPr>
          <p:cNvPr id="1905" name="Google Shape;1905;p30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06" name="Google Shape;1906;p302"/>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302"/>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908" name="Google Shape;1908;p302"/>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2">
  <p:cSld name="SECTION_HEADER_1_2">
    <p:spTree>
      <p:nvGrpSpPr>
        <p:cNvPr id="1909" name="Shape 1909"/>
        <p:cNvGrpSpPr/>
        <p:nvPr/>
      </p:nvGrpSpPr>
      <p:grpSpPr>
        <a:xfrm>
          <a:off x="0" y="0"/>
          <a:ext cx="0" cy="0"/>
          <a:chOff x="0" y="0"/>
          <a:chExt cx="0" cy="0"/>
        </a:xfrm>
      </p:grpSpPr>
      <p:pic>
        <p:nvPicPr>
          <p:cNvPr id="1910" name="Google Shape;1910;p303"/>
          <p:cNvPicPr preferRelativeResize="0"/>
          <p:nvPr/>
        </p:nvPicPr>
        <p:blipFill rotWithShape="1">
          <a:blip r:embed="rId2">
            <a:alphaModFix/>
          </a:blip>
          <a:srcRect b="0" l="823" r="0" t="16296"/>
          <a:stretch/>
        </p:blipFill>
        <p:spPr>
          <a:xfrm flipH="1">
            <a:off x="0" y="0"/>
            <a:ext cx="9144003" cy="5143501"/>
          </a:xfrm>
          <a:prstGeom prst="rect">
            <a:avLst/>
          </a:prstGeom>
          <a:noFill/>
          <a:ln>
            <a:noFill/>
          </a:ln>
        </p:spPr>
      </p:pic>
      <p:sp>
        <p:nvSpPr>
          <p:cNvPr id="1911" name="Google Shape;1911;p30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12" name="Google Shape;1912;p303"/>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303"/>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914" name="Google Shape;1914;p303"/>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3">
  <p:cSld name="SECTION_HEADER_1_1_1_2_1_1_1">
    <p:spTree>
      <p:nvGrpSpPr>
        <p:cNvPr id="1915" name="Shape 1915"/>
        <p:cNvGrpSpPr/>
        <p:nvPr/>
      </p:nvGrpSpPr>
      <p:grpSpPr>
        <a:xfrm>
          <a:off x="0" y="0"/>
          <a:ext cx="0" cy="0"/>
          <a:chOff x="0" y="0"/>
          <a:chExt cx="0" cy="0"/>
        </a:xfrm>
      </p:grpSpPr>
      <p:pic>
        <p:nvPicPr>
          <p:cNvPr id="1916" name="Google Shape;1916;p304"/>
          <p:cNvPicPr preferRelativeResize="0"/>
          <p:nvPr/>
        </p:nvPicPr>
        <p:blipFill rotWithShape="1">
          <a:blip r:embed="rId2">
            <a:alphaModFix/>
          </a:blip>
          <a:srcRect b="26427" l="13889" r="0" t="15604"/>
          <a:stretch/>
        </p:blipFill>
        <p:spPr>
          <a:xfrm flipH="1">
            <a:off x="-21887" y="-11662"/>
            <a:ext cx="9187773" cy="5166825"/>
          </a:xfrm>
          <a:prstGeom prst="rect">
            <a:avLst/>
          </a:prstGeom>
          <a:noFill/>
          <a:ln>
            <a:noFill/>
          </a:ln>
        </p:spPr>
      </p:pic>
      <p:sp>
        <p:nvSpPr>
          <p:cNvPr id="1917" name="Google Shape;1917;p30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18" name="Google Shape;1918;p304"/>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304"/>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920" name="Google Shape;1920;p304"/>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3 1">
  <p:cSld name="SECTION_HEADER_1_1_1_2_1_1_1_1">
    <p:spTree>
      <p:nvGrpSpPr>
        <p:cNvPr id="1921" name="Shape 1921"/>
        <p:cNvGrpSpPr/>
        <p:nvPr/>
      </p:nvGrpSpPr>
      <p:grpSpPr>
        <a:xfrm>
          <a:off x="0" y="0"/>
          <a:ext cx="0" cy="0"/>
          <a:chOff x="0" y="0"/>
          <a:chExt cx="0" cy="0"/>
        </a:xfrm>
      </p:grpSpPr>
      <p:pic>
        <p:nvPicPr>
          <p:cNvPr id="1922" name="Google Shape;1922;p305"/>
          <p:cNvPicPr preferRelativeResize="0"/>
          <p:nvPr/>
        </p:nvPicPr>
        <p:blipFill rotWithShape="1">
          <a:blip r:embed="rId2">
            <a:alphaModFix/>
          </a:blip>
          <a:srcRect b="26427" l="0" r="13889" t="15604"/>
          <a:stretch/>
        </p:blipFill>
        <p:spPr>
          <a:xfrm>
            <a:off x="-24462" y="-11650"/>
            <a:ext cx="9192924" cy="5166799"/>
          </a:xfrm>
          <a:prstGeom prst="rect">
            <a:avLst/>
          </a:prstGeom>
          <a:noFill/>
          <a:ln>
            <a:noFill/>
          </a:ln>
        </p:spPr>
      </p:pic>
      <p:sp>
        <p:nvSpPr>
          <p:cNvPr id="1923" name="Google Shape;1923;p30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24" name="Google Shape;1924;p305"/>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305"/>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926" name="Google Shape;1926;p305"/>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4">
  <p:cSld name="SECTION_HEADER_1_1_1_1_2_2">
    <p:spTree>
      <p:nvGrpSpPr>
        <p:cNvPr id="1927" name="Shape 1927"/>
        <p:cNvGrpSpPr/>
        <p:nvPr/>
      </p:nvGrpSpPr>
      <p:grpSpPr>
        <a:xfrm>
          <a:off x="0" y="0"/>
          <a:ext cx="0" cy="0"/>
          <a:chOff x="0" y="0"/>
          <a:chExt cx="0" cy="0"/>
        </a:xfrm>
      </p:grpSpPr>
      <p:pic>
        <p:nvPicPr>
          <p:cNvPr id="1928" name="Google Shape;1928;p306"/>
          <p:cNvPicPr preferRelativeResize="0"/>
          <p:nvPr/>
        </p:nvPicPr>
        <p:blipFill rotWithShape="1">
          <a:blip r:embed="rId2">
            <a:alphaModFix/>
          </a:blip>
          <a:srcRect b="49" l="0" r="0" t="39"/>
          <a:stretch/>
        </p:blipFill>
        <p:spPr>
          <a:xfrm>
            <a:off x="0" y="0"/>
            <a:ext cx="9144003" cy="5143501"/>
          </a:xfrm>
          <a:prstGeom prst="rect">
            <a:avLst/>
          </a:prstGeom>
          <a:noFill/>
          <a:ln>
            <a:noFill/>
          </a:ln>
        </p:spPr>
      </p:pic>
      <p:sp>
        <p:nvSpPr>
          <p:cNvPr id="1929" name="Google Shape;1929;p30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30" name="Google Shape;1930;p306"/>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306"/>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932" name="Google Shape;1932;p306"/>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2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5">
  <p:cSld name="SECTION_HEADER_1_1_2">
    <p:spTree>
      <p:nvGrpSpPr>
        <p:cNvPr id="1933" name="Shape 1933"/>
        <p:cNvGrpSpPr/>
        <p:nvPr/>
      </p:nvGrpSpPr>
      <p:grpSpPr>
        <a:xfrm>
          <a:off x="0" y="0"/>
          <a:ext cx="0" cy="0"/>
          <a:chOff x="0" y="0"/>
          <a:chExt cx="0" cy="0"/>
        </a:xfrm>
      </p:grpSpPr>
      <p:pic>
        <p:nvPicPr>
          <p:cNvPr id="1934" name="Google Shape;1934;p307"/>
          <p:cNvPicPr preferRelativeResize="0"/>
          <p:nvPr/>
        </p:nvPicPr>
        <p:blipFill rotWithShape="1">
          <a:blip r:embed="rId2">
            <a:alphaModFix/>
          </a:blip>
          <a:srcRect b="0" l="0" r="0" t="15604"/>
          <a:stretch/>
        </p:blipFill>
        <p:spPr>
          <a:xfrm>
            <a:off x="0" y="0"/>
            <a:ext cx="9144003" cy="5143501"/>
          </a:xfrm>
          <a:prstGeom prst="rect">
            <a:avLst/>
          </a:prstGeom>
          <a:noFill/>
          <a:ln>
            <a:noFill/>
          </a:ln>
        </p:spPr>
      </p:pic>
      <p:sp>
        <p:nvSpPr>
          <p:cNvPr id="1935" name="Google Shape;1935;p30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36" name="Google Shape;1936;p307"/>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307"/>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938" name="Google Shape;1938;p307"/>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3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6">
  <p:cSld name="SECTION_HEADER_1_1_1_2_1_1">
    <p:spTree>
      <p:nvGrpSpPr>
        <p:cNvPr id="1939" name="Shape 1939"/>
        <p:cNvGrpSpPr/>
        <p:nvPr/>
      </p:nvGrpSpPr>
      <p:grpSpPr>
        <a:xfrm>
          <a:off x="0" y="0"/>
          <a:ext cx="0" cy="0"/>
          <a:chOff x="0" y="0"/>
          <a:chExt cx="0" cy="0"/>
        </a:xfrm>
      </p:grpSpPr>
      <p:pic>
        <p:nvPicPr>
          <p:cNvPr id="1940" name="Google Shape;1940;p308"/>
          <p:cNvPicPr preferRelativeResize="0"/>
          <p:nvPr/>
        </p:nvPicPr>
        <p:blipFill rotWithShape="1">
          <a:blip r:embed="rId2">
            <a:alphaModFix/>
          </a:blip>
          <a:srcRect b="0" l="0" r="0" t="15604"/>
          <a:stretch/>
        </p:blipFill>
        <p:spPr>
          <a:xfrm>
            <a:off x="0" y="0"/>
            <a:ext cx="9144003" cy="5143501"/>
          </a:xfrm>
          <a:prstGeom prst="rect">
            <a:avLst/>
          </a:prstGeom>
          <a:noFill/>
          <a:ln>
            <a:noFill/>
          </a:ln>
        </p:spPr>
      </p:pic>
      <p:sp>
        <p:nvSpPr>
          <p:cNvPr id="1941" name="Google Shape;1941;p30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42" name="Google Shape;1942;p308"/>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308"/>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944" name="Google Shape;1944;p308"/>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3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
  <p:cSld name="SECTION_HEADER_1_1_2_1">
    <p:spTree>
      <p:nvGrpSpPr>
        <p:cNvPr id="1945" name="Shape 1945"/>
        <p:cNvGrpSpPr/>
        <p:nvPr/>
      </p:nvGrpSpPr>
      <p:grpSpPr>
        <a:xfrm>
          <a:off x="0" y="0"/>
          <a:ext cx="0" cy="0"/>
          <a:chOff x="0" y="0"/>
          <a:chExt cx="0" cy="0"/>
        </a:xfrm>
      </p:grpSpPr>
      <p:pic>
        <p:nvPicPr>
          <p:cNvPr id="1946" name="Google Shape;1946;p309"/>
          <p:cNvPicPr preferRelativeResize="0"/>
          <p:nvPr/>
        </p:nvPicPr>
        <p:blipFill rotWithShape="1">
          <a:blip r:embed="rId2">
            <a:alphaModFix/>
          </a:blip>
          <a:srcRect b="4536" l="0" r="9008" t="4545"/>
          <a:stretch/>
        </p:blipFill>
        <p:spPr>
          <a:xfrm>
            <a:off x="2" y="0"/>
            <a:ext cx="9144003" cy="5143501"/>
          </a:xfrm>
          <a:prstGeom prst="rect">
            <a:avLst/>
          </a:prstGeom>
          <a:noFill/>
          <a:ln>
            <a:noFill/>
          </a:ln>
        </p:spPr>
      </p:pic>
      <p:sp>
        <p:nvSpPr>
          <p:cNvPr id="1947" name="Google Shape;1947;p30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48" name="Google Shape;1948;p309"/>
          <p:cNvSpPr/>
          <p:nvPr/>
        </p:nvSpPr>
        <p:spPr>
          <a:xfrm>
            <a:off x="-10102" y="2281500"/>
            <a:ext cx="3237000" cy="2862000"/>
          </a:xfrm>
          <a:prstGeom prst="rect">
            <a:avLst/>
          </a:prstGeom>
          <a:solidFill>
            <a:srgbClr val="21325E">
              <a:alpha val="893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309"/>
          <p:cNvSpPr txBox="1"/>
          <p:nvPr>
            <p:ph type="ctrTitle"/>
          </p:nvPr>
        </p:nvSpPr>
        <p:spPr>
          <a:xfrm>
            <a:off x="287150" y="2497149"/>
            <a:ext cx="2704800" cy="1620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2"/>
              </a:buClr>
              <a:buSzPts val="11000"/>
              <a:buNone/>
              <a:defRPr sz="11000">
                <a:solidFill>
                  <a:schemeClr val="lt2"/>
                </a:solidFill>
              </a:defRPr>
            </a:lvl1pPr>
            <a:lvl2pPr lvl="1">
              <a:spcBef>
                <a:spcPts val="0"/>
              </a:spcBef>
              <a:spcAft>
                <a:spcPts val="0"/>
              </a:spcAft>
              <a:buClr>
                <a:srgbClr val="FFFFFF"/>
              </a:buClr>
              <a:buSzPts val="5200"/>
              <a:buNone/>
              <a:defRPr sz="5200">
                <a:solidFill>
                  <a:srgbClr val="FFFFFF"/>
                </a:solidFill>
              </a:defRPr>
            </a:lvl2pPr>
            <a:lvl3pPr lvl="2">
              <a:spcBef>
                <a:spcPts val="0"/>
              </a:spcBef>
              <a:spcAft>
                <a:spcPts val="0"/>
              </a:spcAft>
              <a:buClr>
                <a:srgbClr val="FFFFFF"/>
              </a:buClr>
              <a:buSzPts val="5200"/>
              <a:buNone/>
              <a:defRPr sz="5200">
                <a:solidFill>
                  <a:srgbClr val="FFFFFF"/>
                </a:solidFill>
              </a:defRPr>
            </a:lvl3pPr>
            <a:lvl4pPr lvl="3">
              <a:spcBef>
                <a:spcPts val="0"/>
              </a:spcBef>
              <a:spcAft>
                <a:spcPts val="0"/>
              </a:spcAft>
              <a:buClr>
                <a:srgbClr val="FFFFFF"/>
              </a:buClr>
              <a:buSzPts val="5200"/>
              <a:buNone/>
              <a:defRPr sz="5200">
                <a:solidFill>
                  <a:srgbClr val="FFFFFF"/>
                </a:solidFill>
              </a:defRPr>
            </a:lvl4pPr>
            <a:lvl5pPr lvl="4">
              <a:spcBef>
                <a:spcPts val="0"/>
              </a:spcBef>
              <a:spcAft>
                <a:spcPts val="0"/>
              </a:spcAft>
              <a:buClr>
                <a:srgbClr val="FFFFFF"/>
              </a:buClr>
              <a:buSzPts val="5200"/>
              <a:buNone/>
              <a:defRPr sz="5200">
                <a:solidFill>
                  <a:srgbClr val="FFFFFF"/>
                </a:solidFill>
              </a:defRPr>
            </a:lvl5pPr>
            <a:lvl6pPr lvl="5">
              <a:spcBef>
                <a:spcPts val="0"/>
              </a:spcBef>
              <a:spcAft>
                <a:spcPts val="0"/>
              </a:spcAft>
              <a:buClr>
                <a:srgbClr val="FFFFFF"/>
              </a:buClr>
              <a:buSzPts val="5200"/>
              <a:buNone/>
              <a:defRPr sz="5200">
                <a:solidFill>
                  <a:srgbClr val="FFFFFF"/>
                </a:solidFill>
              </a:defRPr>
            </a:lvl6pPr>
            <a:lvl7pPr lvl="6">
              <a:spcBef>
                <a:spcPts val="0"/>
              </a:spcBef>
              <a:spcAft>
                <a:spcPts val="0"/>
              </a:spcAft>
              <a:buClr>
                <a:srgbClr val="FFFFFF"/>
              </a:buClr>
              <a:buSzPts val="5200"/>
              <a:buNone/>
              <a:defRPr sz="5200">
                <a:solidFill>
                  <a:srgbClr val="FFFFFF"/>
                </a:solidFill>
              </a:defRPr>
            </a:lvl7pPr>
            <a:lvl8pPr lvl="7">
              <a:spcBef>
                <a:spcPts val="0"/>
              </a:spcBef>
              <a:spcAft>
                <a:spcPts val="0"/>
              </a:spcAft>
              <a:buClr>
                <a:srgbClr val="FFFFFF"/>
              </a:buClr>
              <a:buSzPts val="5200"/>
              <a:buNone/>
              <a:defRPr sz="5200">
                <a:solidFill>
                  <a:srgbClr val="FFFFFF"/>
                </a:solidFill>
              </a:defRPr>
            </a:lvl8pPr>
            <a:lvl9pPr lvl="8">
              <a:spcBef>
                <a:spcPts val="0"/>
              </a:spcBef>
              <a:spcAft>
                <a:spcPts val="0"/>
              </a:spcAft>
              <a:buClr>
                <a:srgbClr val="FFFFFF"/>
              </a:buClr>
              <a:buSzPts val="5200"/>
              <a:buNone/>
              <a:defRPr sz="5200">
                <a:solidFill>
                  <a:srgbClr val="FFFFFF"/>
                </a:solidFill>
              </a:defRPr>
            </a:lvl9pPr>
          </a:lstStyle>
          <a:p/>
        </p:txBody>
      </p:sp>
      <p:sp>
        <p:nvSpPr>
          <p:cNvPr id="1950" name="Google Shape;1950;p309"/>
          <p:cNvSpPr txBox="1"/>
          <p:nvPr>
            <p:ph idx="1" type="subTitle"/>
          </p:nvPr>
        </p:nvSpPr>
        <p:spPr>
          <a:xfrm>
            <a:off x="377975" y="3927197"/>
            <a:ext cx="2493000" cy="7926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rgbClr val="FFFFFF"/>
              </a:buClr>
              <a:buSzPts val="2400"/>
              <a:buNone/>
              <a:defRPr b="1" sz="2400">
                <a:solidFill>
                  <a:srgbClr val="FFFFFF"/>
                </a:solidFill>
              </a:defRPr>
            </a:lvl1pPr>
            <a:lvl2pPr lvl="1">
              <a:lnSpc>
                <a:spcPct val="90000"/>
              </a:lnSpc>
              <a:spcBef>
                <a:spcPts val="0"/>
              </a:spcBef>
              <a:spcAft>
                <a:spcPts val="0"/>
              </a:spcAft>
              <a:buClr>
                <a:srgbClr val="FFFFFF"/>
              </a:buClr>
              <a:buSzPts val="2000"/>
              <a:buNone/>
              <a:defRPr sz="2000">
                <a:solidFill>
                  <a:srgbClr val="FFFFFF"/>
                </a:solidFill>
              </a:defRPr>
            </a:lvl2pPr>
            <a:lvl3pPr lvl="2">
              <a:lnSpc>
                <a:spcPct val="90000"/>
              </a:lnSpc>
              <a:spcBef>
                <a:spcPts val="0"/>
              </a:spcBef>
              <a:spcAft>
                <a:spcPts val="0"/>
              </a:spcAft>
              <a:buClr>
                <a:srgbClr val="FFFFFF"/>
              </a:buClr>
              <a:buSzPts val="2000"/>
              <a:buNone/>
              <a:defRPr sz="2000">
                <a:solidFill>
                  <a:srgbClr val="FFFFFF"/>
                </a:solidFill>
              </a:defRPr>
            </a:lvl3pPr>
            <a:lvl4pPr lvl="3">
              <a:lnSpc>
                <a:spcPct val="90000"/>
              </a:lnSpc>
              <a:spcBef>
                <a:spcPts val="0"/>
              </a:spcBef>
              <a:spcAft>
                <a:spcPts val="0"/>
              </a:spcAft>
              <a:buClr>
                <a:srgbClr val="FFFFFF"/>
              </a:buClr>
              <a:buSzPts val="2000"/>
              <a:buNone/>
              <a:defRPr sz="2000">
                <a:solidFill>
                  <a:srgbClr val="FFFFFF"/>
                </a:solidFill>
              </a:defRPr>
            </a:lvl4pPr>
            <a:lvl5pPr lvl="4">
              <a:lnSpc>
                <a:spcPct val="90000"/>
              </a:lnSpc>
              <a:spcBef>
                <a:spcPts val="0"/>
              </a:spcBef>
              <a:spcAft>
                <a:spcPts val="0"/>
              </a:spcAft>
              <a:buClr>
                <a:srgbClr val="FFFFFF"/>
              </a:buClr>
              <a:buSzPts val="2000"/>
              <a:buNone/>
              <a:defRPr sz="2000">
                <a:solidFill>
                  <a:srgbClr val="FFFFFF"/>
                </a:solidFill>
              </a:defRPr>
            </a:lvl5pPr>
            <a:lvl6pPr lvl="5">
              <a:lnSpc>
                <a:spcPct val="90000"/>
              </a:lnSpc>
              <a:spcBef>
                <a:spcPts val="0"/>
              </a:spcBef>
              <a:spcAft>
                <a:spcPts val="0"/>
              </a:spcAft>
              <a:buClr>
                <a:srgbClr val="FFFFFF"/>
              </a:buClr>
              <a:buSzPts val="2000"/>
              <a:buNone/>
              <a:defRPr sz="2000">
                <a:solidFill>
                  <a:srgbClr val="FFFFFF"/>
                </a:solidFill>
              </a:defRPr>
            </a:lvl6pPr>
            <a:lvl7pPr lvl="6">
              <a:lnSpc>
                <a:spcPct val="90000"/>
              </a:lnSpc>
              <a:spcBef>
                <a:spcPts val="0"/>
              </a:spcBef>
              <a:spcAft>
                <a:spcPts val="0"/>
              </a:spcAft>
              <a:buClr>
                <a:srgbClr val="FFFFFF"/>
              </a:buClr>
              <a:buSzPts val="2000"/>
              <a:buNone/>
              <a:defRPr sz="2000">
                <a:solidFill>
                  <a:srgbClr val="FFFFFF"/>
                </a:solidFill>
              </a:defRPr>
            </a:lvl7pPr>
            <a:lvl8pPr lvl="7">
              <a:lnSpc>
                <a:spcPct val="90000"/>
              </a:lnSpc>
              <a:spcBef>
                <a:spcPts val="0"/>
              </a:spcBef>
              <a:spcAft>
                <a:spcPts val="0"/>
              </a:spcAft>
              <a:buClr>
                <a:srgbClr val="FFFFFF"/>
              </a:buClr>
              <a:buSzPts val="2000"/>
              <a:buNone/>
              <a:defRPr sz="2000">
                <a:solidFill>
                  <a:srgbClr val="FFFFFF"/>
                </a:solidFill>
              </a:defRPr>
            </a:lvl8pPr>
            <a:lvl9pPr lvl="8">
              <a:lnSpc>
                <a:spcPct val="90000"/>
              </a:lnSpc>
              <a:spcBef>
                <a:spcPts val="0"/>
              </a:spcBef>
              <a:spcAft>
                <a:spcPts val="0"/>
              </a:spcAft>
              <a:buClr>
                <a:srgbClr val="FFFFFF"/>
              </a:buClr>
              <a:buSzPts val="2000"/>
              <a:buNone/>
              <a:defRPr sz="2000">
                <a:solidFill>
                  <a:srgbClr val="FFFFFF"/>
                </a:solidFill>
              </a:defRPr>
            </a:lvl9pPr>
          </a:lstStyle>
          <a:p/>
        </p:txBody>
      </p:sp>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3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1">
  <p:cSld name="TITLE_1_1_1_1_1_1">
    <p:spTree>
      <p:nvGrpSpPr>
        <p:cNvPr id="1951" name="Shape 1951"/>
        <p:cNvGrpSpPr/>
        <p:nvPr/>
      </p:nvGrpSpPr>
      <p:grpSpPr>
        <a:xfrm>
          <a:off x="0" y="0"/>
          <a:ext cx="0" cy="0"/>
          <a:chOff x="0" y="0"/>
          <a:chExt cx="0" cy="0"/>
        </a:xfrm>
      </p:grpSpPr>
      <p:sp>
        <p:nvSpPr>
          <p:cNvPr id="1952" name="Google Shape;1952;p310"/>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310"/>
          <p:cNvSpPr txBox="1"/>
          <p:nvPr>
            <p:ph idx="1" type="subTitle"/>
          </p:nvPr>
        </p:nvSpPr>
        <p:spPr>
          <a:xfrm>
            <a:off x="377975" y="3183500"/>
            <a:ext cx="7049400" cy="7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rgbClr val="FFFFFF"/>
              </a:buClr>
              <a:buSzPts val="2400"/>
              <a:buNone/>
              <a:defRPr b="1" sz="2400">
                <a:solidFill>
                  <a:srgbClr val="FFFFFF"/>
                </a:solidFill>
              </a:defRPr>
            </a:lvl1pPr>
            <a:lvl2pPr lvl="1">
              <a:lnSpc>
                <a:spcPct val="100000"/>
              </a:lnSpc>
              <a:spcBef>
                <a:spcPts val="0"/>
              </a:spcBef>
              <a:spcAft>
                <a:spcPts val="0"/>
              </a:spcAft>
              <a:buClr>
                <a:srgbClr val="FFFFFF"/>
              </a:buClr>
              <a:buSzPts val="2000"/>
              <a:buNone/>
              <a:defRPr sz="2000">
                <a:solidFill>
                  <a:srgbClr val="FFFFFF"/>
                </a:solidFill>
              </a:defRPr>
            </a:lvl2pPr>
            <a:lvl3pPr lvl="2">
              <a:lnSpc>
                <a:spcPct val="100000"/>
              </a:lnSpc>
              <a:spcBef>
                <a:spcPts val="0"/>
              </a:spcBef>
              <a:spcAft>
                <a:spcPts val="0"/>
              </a:spcAft>
              <a:buClr>
                <a:srgbClr val="FFFFFF"/>
              </a:buClr>
              <a:buSzPts val="2000"/>
              <a:buNone/>
              <a:defRPr sz="2000">
                <a:solidFill>
                  <a:srgbClr val="FFFFFF"/>
                </a:solidFill>
              </a:defRPr>
            </a:lvl3pPr>
            <a:lvl4pPr lvl="3">
              <a:lnSpc>
                <a:spcPct val="100000"/>
              </a:lnSpc>
              <a:spcBef>
                <a:spcPts val="0"/>
              </a:spcBef>
              <a:spcAft>
                <a:spcPts val="0"/>
              </a:spcAft>
              <a:buClr>
                <a:srgbClr val="FFFFFF"/>
              </a:buClr>
              <a:buSzPts val="2000"/>
              <a:buNone/>
              <a:defRPr sz="2000">
                <a:solidFill>
                  <a:srgbClr val="FFFFFF"/>
                </a:solidFill>
              </a:defRPr>
            </a:lvl4pPr>
            <a:lvl5pPr lvl="4">
              <a:lnSpc>
                <a:spcPct val="100000"/>
              </a:lnSpc>
              <a:spcBef>
                <a:spcPts val="0"/>
              </a:spcBef>
              <a:spcAft>
                <a:spcPts val="0"/>
              </a:spcAft>
              <a:buClr>
                <a:srgbClr val="FFFFFF"/>
              </a:buClr>
              <a:buSzPts val="2000"/>
              <a:buNone/>
              <a:defRPr sz="2000">
                <a:solidFill>
                  <a:srgbClr val="FFFFFF"/>
                </a:solidFill>
              </a:defRPr>
            </a:lvl5pPr>
            <a:lvl6pPr lvl="5">
              <a:lnSpc>
                <a:spcPct val="100000"/>
              </a:lnSpc>
              <a:spcBef>
                <a:spcPts val="0"/>
              </a:spcBef>
              <a:spcAft>
                <a:spcPts val="0"/>
              </a:spcAft>
              <a:buClr>
                <a:srgbClr val="FFFFFF"/>
              </a:buClr>
              <a:buSzPts val="2000"/>
              <a:buNone/>
              <a:defRPr sz="2000">
                <a:solidFill>
                  <a:srgbClr val="FFFFFF"/>
                </a:solidFill>
              </a:defRPr>
            </a:lvl6pPr>
            <a:lvl7pPr lvl="6">
              <a:lnSpc>
                <a:spcPct val="100000"/>
              </a:lnSpc>
              <a:spcBef>
                <a:spcPts val="0"/>
              </a:spcBef>
              <a:spcAft>
                <a:spcPts val="0"/>
              </a:spcAft>
              <a:buClr>
                <a:srgbClr val="FFFFFF"/>
              </a:buClr>
              <a:buSzPts val="2000"/>
              <a:buNone/>
              <a:defRPr sz="2000">
                <a:solidFill>
                  <a:srgbClr val="FFFFFF"/>
                </a:solidFill>
              </a:defRPr>
            </a:lvl7pPr>
            <a:lvl8pPr lvl="7">
              <a:lnSpc>
                <a:spcPct val="100000"/>
              </a:lnSpc>
              <a:spcBef>
                <a:spcPts val="0"/>
              </a:spcBef>
              <a:spcAft>
                <a:spcPts val="0"/>
              </a:spcAft>
              <a:buClr>
                <a:srgbClr val="FFFFFF"/>
              </a:buClr>
              <a:buSzPts val="2000"/>
              <a:buNone/>
              <a:defRPr sz="2000">
                <a:solidFill>
                  <a:srgbClr val="FFFFFF"/>
                </a:solidFill>
              </a:defRPr>
            </a:lvl8pPr>
            <a:lvl9pPr lvl="8">
              <a:lnSpc>
                <a:spcPct val="100000"/>
              </a:lnSpc>
              <a:spcBef>
                <a:spcPts val="0"/>
              </a:spcBef>
              <a:spcAft>
                <a:spcPts val="0"/>
              </a:spcAft>
              <a:buClr>
                <a:srgbClr val="FFFFFF"/>
              </a:buClr>
              <a:buSzPts val="2000"/>
              <a:buNone/>
              <a:defRPr sz="2000">
                <a:solidFill>
                  <a:srgbClr val="FFFFFF"/>
                </a:solidFill>
              </a:defRPr>
            </a:lvl9pPr>
          </a:lstStyle>
          <a:p/>
        </p:txBody>
      </p:sp>
      <p:sp>
        <p:nvSpPr>
          <p:cNvPr id="1954" name="Google Shape;1954;p310"/>
          <p:cNvSpPr txBox="1"/>
          <p:nvPr>
            <p:ph idx="2" type="subTitle"/>
          </p:nvPr>
        </p:nvSpPr>
        <p:spPr>
          <a:xfrm>
            <a:off x="377975" y="3962400"/>
            <a:ext cx="6447000" cy="7854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400"/>
              <a:buNone/>
              <a:defRPr b="1" sz="1400">
                <a:solidFill>
                  <a:schemeClr val="lt2"/>
                </a:solidFill>
              </a:defRPr>
            </a:lvl1pPr>
            <a:lvl2pPr lvl="1">
              <a:spcBef>
                <a:spcPts val="500"/>
              </a:spcBef>
              <a:spcAft>
                <a:spcPts val="0"/>
              </a:spcAft>
              <a:buClr>
                <a:schemeClr val="lt2"/>
              </a:buClr>
              <a:buSzPts val="1400"/>
              <a:buNone/>
              <a:defRPr b="1">
                <a:solidFill>
                  <a:schemeClr val="lt2"/>
                </a:solidFill>
              </a:defRPr>
            </a:lvl2pPr>
            <a:lvl3pPr lvl="2">
              <a:spcBef>
                <a:spcPts val="500"/>
              </a:spcBef>
              <a:spcAft>
                <a:spcPts val="0"/>
              </a:spcAft>
              <a:buClr>
                <a:schemeClr val="lt2"/>
              </a:buClr>
              <a:buSzPts val="1400"/>
              <a:buNone/>
              <a:defRPr b="1">
                <a:solidFill>
                  <a:schemeClr val="lt2"/>
                </a:solidFill>
              </a:defRPr>
            </a:lvl3pPr>
            <a:lvl4pPr lvl="3">
              <a:spcBef>
                <a:spcPts val="500"/>
              </a:spcBef>
              <a:spcAft>
                <a:spcPts val="0"/>
              </a:spcAft>
              <a:buClr>
                <a:schemeClr val="lt2"/>
              </a:buClr>
              <a:buSzPts val="1400"/>
              <a:buNone/>
              <a:defRPr b="1">
                <a:solidFill>
                  <a:schemeClr val="lt2"/>
                </a:solidFill>
              </a:defRPr>
            </a:lvl4pPr>
            <a:lvl5pPr lvl="4">
              <a:spcBef>
                <a:spcPts val="500"/>
              </a:spcBef>
              <a:spcAft>
                <a:spcPts val="0"/>
              </a:spcAft>
              <a:buClr>
                <a:schemeClr val="lt2"/>
              </a:buClr>
              <a:buSzPts val="1400"/>
              <a:buNone/>
              <a:defRPr b="1">
                <a:solidFill>
                  <a:schemeClr val="lt2"/>
                </a:solidFill>
              </a:defRPr>
            </a:lvl5pPr>
            <a:lvl6pPr lvl="5">
              <a:spcBef>
                <a:spcPts val="500"/>
              </a:spcBef>
              <a:spcAft>
                <a:spcPts val="0"/>
              </a:spcAft>
              <a:buClr>
                <a:schemeClr val="lt2"/>
              </a:buClr>
              <a:buSzPts val="1400"/>
              <a:buNone/>
              <a:defRPr b="1">
                <a:solidFill>
                  <a:schemeClr val="lt2"/>
                </a:solidFill>
              </a:defRPr>
            </a:lvl6pPr>
            <a:lvl7pPr lvl="6">
              <a:spcBef>
                <a:spcPts val="500"/>
              </a:spcBef>
              <a:spcAft>
                <a:spcPts val="0"/>
              </a:spcAft>
              <a:buClr>
                <a:schemeClr val="lt2"/>
              </a:buClr>
              <a:buSzPts val="1400"/>
              <a:buNone/>
              <a:defRPr b="1">
                <a:solidFill>
                  <a:schemeClr val="lt2"/>
                </a:solidFill>
              </a:defRPr>
            </a:lvl7pPr>
            <a:lvl8pPr lvl="7">
              <a:spcBef>
                <a:spcPts val="500"/>
              </a:spcBef>
              <a:spcAft>
                <a:spcPts val="0"/>
              </a:spcAft>
              <a:buClr>
                <a:schemeClr val="lt2"/>
              </a:buClr>
              <a:buSzPts val="1400"/>
              <a:buNone/>
              <a:defRPr b="1">
                <a:solidFill>
                  <a:schemeClr val="lt2"/>
                </a:solidFill>
              </a:defRPr>
            </a:lvl8pPr>
            <a:lvl9pPr lvl="8">
              <a:spcBef>
                <a:spcPts val="500"/>
              </a:spcBef>
              <a:spcAft>
                <a:spcPts val="500"/>
              </a:spcAft>
              <a:buClr>
                <a:schemeClr val="lt2"/>
              </a:buClr>
              <a:buSzPts val="1400"/>
              <a:buNone/>
              <a:defRPr b="1">
                <a:solidFill>
                  <a:schemeClr val="lt2"/>
                </a:solidFill>
              </a:defRPr>
            </a:lvl9pPr>
          </a:lstStyle>
          <a:p/>
        </p:txBody>
      </p:sp>
      <p:pic>
        <p:nvPicPr>
          <p:cNvPr id="1955" name="Google Shape;1955;p310"/>
          <p:cNvPicPr preferRelativeResize="0"/>
          <p:nvPr/>
        </p:nvPicPr>
        <p:blipFill rotWithShape="1">
          <a:blip r:embed="rId2">
            <a:alphaModFix/>
          </a:blip>
          <a:srcRect b="-36179" l="0" r="0" t="36180"/>
          <a:stretch/>
        </p:blipFill>
        <p:spPr>
          <a:xfrm>
            <a:off x="0" y="0"/>
            <a:ext cx="9144003" cy="5143501"/>
          </a:xfrm>
          <a:prstGeom prst="rect">
            <a:avLst/>
          </a:prstGeom>
          <a:noFill/>
          <a:ln>
            <a:noFill/>
          </a:ln>
        </p:spPr>
      </p:pic>
    </p:spTree>
  </p:cSld>
  <p:clrMapOvr>
    <a:masterClrMapping/>
  </p:clrMapOvr>
  <p:extLst>
    <p:ext uri="{DCECCB84-F9BA-43D5-87BE-67443E8EF086}">
      <p15:sldGuideLst>
        <p15:guide id="1" orient="horz" pos="1620">
          <p15:clr>
            <a:srgbClr val="FA7B17"/>
          </p15:clr>
        </p15:guide>
        <p15:guide id="2" pos="2880">
          <p15:clr>
            <a:srgbClr val="FA7B17"/>
          </p15:clr>
        </p15:guide>
      </p15:sldGuideLst>
    </p:ext>
  </p:extLst>
</p:sldLayout>
</file>

<file path=ppt/slideLayouts/slideLayout3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White" type="blank">
  <p:cSld name="BLANK">
    <p:spTree>
      <p:nvGrpSpPr>
        <p:cNvPr id="1956" name="Shape 1956"/>
        <p:cNvGrpSpPr/>
        <p:nvPr/>
      </p:nvGrpSpPr>
      <p:grpSpPr>
        <a:xfrm>
          <a:off x="0" y="0"/>
          <a:ext cx="0" cy="0"/>
          <a:chOff x="0" y="0"/>
          <a:chExt cx="0" cy="0"/>
        </a:xfrm>
      </p:grpSpPr>
    </p:spTree>
  </p:cSld>
  <p:clrMapOvr>
    <a:masterClrMapping/>
  </p:clrMapOvr>
</p:sldLayout>
</file>

<file path=ppt/slideLayouts/slideLayout3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Blue">
  <p:cSld name="BLANK_1">
    <p:spTree>
      <p:nvGrpSpPr>
        <p:cNvPr id="1957" name="Shape 1957"/>
        <p:cNvGrpSpPr/>
        <p:nvPr/>
      </p:nvGrpSpPr>
      <p:grpSpPr>
        <a:xfrm>
          <a:off x="0" y="0"/>
          <a:ext cx="0" cy="0"/>
          <a:chOff x="0" y="0"/>
          <a:chExt cx="0" cy="0"/>
        </a:xfrm>
      </p:grpSpPr>
      <p:sp>
        <p:nvSpPr>
          <p:cNvPr id="1958" name="Google Shape;1958;p3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59" name="Google Shape;1959;p312"/>
          <p:cNvSpPr/>
          <p:nvPr/>
        </p:nvSpPr>
        <p:spPr>
          <a:xfrm>
            <a:off x="0" y="0"/>
            <a:ext cx="9144000" cy="5143500"/>
          </a:xfrm>
          <a:prstGeom prst="rect">
            <a:avLst/>
          </a:prstGeom>
          <a:solidFill>
            <a:srgbClr val="213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ffice locations">
  <p:cSld name="BLANK_2">
    <p:spTree>
      <p:nvGrpSpPr>
        <p:cNvPr id="1960" name="Shape 1960"/>
        <p:cNvGrpSpPr/>
        <p:nvPr/>
      </p:nvGrpSpPr>
      <p:grpSpPr>
        <a:xfrm>
          <a:off x="0" y="0"/>
          <a:ext cx="0" cy="0"/>
          <a:chOff x="0" y="0"/>
          <a:chExt cx="0" cy="0"/>
        </a:xfrm>
      </p:grpSpPr>
      <p:sp>
        <p:nvSpPr>
          <p:cNvPr id="1961" name="Google Shape;1961;p313"/>
          <p:cNvSpPr/>
          <p:nvPr/>
        </p:nvSpPr>
        <p:spPr>
          <a:xfrm flipH="1" rot="10800000">
            <a:off x="0" y="-7050"/>
            <a:ext cx="9153300" cy="288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62" name="Google Shape;1962;p313"/>
          <p:cNvPicPr preferRelativeResize="0"/>
          <p:nvPr/>
        </p:nvPicPr>
        <p:blipFill rotWithShape="1">
          <a:blip r:embed="rId2">
            <a:alphaModFix/>
          </a:blip>
          <a:srcRect b="0" l="0" r="0" t="14915"/>
          <a:stretch/>
        </p:blipFill>
        <p:spPr>
          <a:xfrm>
            <a:off x="4341625" y="-7050"/>
            <a:ext cx="4339749" cy="2123798"/>
          </a:xfrm>
          <a:prstGeom prst="rect">
            <a:avLst/>
          </a:prstGeom>
          <a:noFill/>
          <a:ln>
            <a:noFill/>
          </a:ln>
        </p:spPr>
      </p:pic>
      <p:pic>
        <p:nvPicPr>
          <p:cNvPr id="1963" name="Google Shape;1963;p313"/>
          <p:cNvPicPr preferRelativeResize="0"/>
          <p:nvPr/>
        </p:nvPicPr>
        <p:blipFill>
          <a:blip r:embed="rId3">
            <a:alphaModFix/>
          </a:blip>
          <a:stretch>
            <a:fillRect/>
          </a:stretch>
        </p:blipFill>
        <p:spPr>
          <a:xfrm>
            <a:off x="5192763" y="149340"/>
            <a:ext cx="389274" cy="486592"/>
          </a:xfrm>
          <a:prstGeom prst="rect">
            <a:avLst/>
          </a:prstGeom>
          <a:noFill/>
          <a:ln>
            <a:noFill/>
          </a:ln>
        </p:spPr>
      </p:pic>
      <p:sp>
        <p:nvSpPr>
          <p:cNvPr id="1964" name="Google Shape;1964;p3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
        <p:nvSpPr>
          <p:cNvPr id="1965" name="Google Shape;1965;p313"/>
          <p:cNvSpPr txBox="1"/>
          <p:nvPr/>
        </p:nvSpPr>
        <p:spPr>
          <a:xfrm>
            <a:off x="335261" y="524153"/>
            <a:ext cx="1919700" cy="14274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 sz="1200">
                <a:solidFill>
                  <a:schemeClr val="lt2"/>
                </a:solidFill>
                <a:latin typeface="Roboto"/>
                <a:ea typeface="Roboto"/>
                <a:cs typeface="Roboto"/>
                <a:sym typeface="Roboto"/>
              </a:rPr>
              <a:t>Corporate headquarters</a:t>
            </a:r>
            <a:endParaRPr b="1" sz="1200">
              <a:solidFill>
                <a:schemeClr val="lt2"/>
              </a:solidFill>
              <a:latin typeface="Roboto"/>
              <a:ea typeface="Roboto"/>
              <a:cs typeface="Roboto"/>
              <a:sym typeface="Roboto"/>
            </a:endParaRPr>
          </a:p>
          <a:p>
            <a:pPr indent="0" lvl="0" marL="0" rtl="0" algn="l">
              <a:spcBef>
                <a:spcPts val="500"/>
              </a:spcBef>
              <a:spcAft>
                <a:spcPts val="0"/>
              </a:spcAft>
              <a:buNone/>
            </a:pPr>
            <a:r>
              <a:rPr b="1" lang="en" sz="1000">
                <a:solidFill>
                  <a:srgbClr val="FFFFFF"/>
                </a:solidFill>
                <a:latin typeface="Roboto"/>
                <a:ea typeface="Roboto"/>
                <a:cs typeface="Roboto"/>
                <a:sym typeface="Roboto"/>
              </a:rPr>
              <a:t>Geotab Inc.</a:t>
            </a:r>
            <a:endParaRPr b="1"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2440 Winston Park Drive</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Oakville, Ontario</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L6H 7V2, Canada</a:t>
            </a:r>
            <a:endParaRPr sz="1000">
              <a:solidFill>
                <a:srgbClr val="FFFFFF"/>
              </a:solidFill>
              <a:latin typeface="Roboto"/>
              <a:ea typeface="Roboto"/>
              <a:cs typeface="Roboto"/>
              <a:sym typeface="Roboto"/>
            </a:endParaRPr>
          </a:p>
          <a:p>
            <a:pPr indent="0" lvl="0" marL="0" rtl="0" algn="l">
              <a:spcBef>
                <a:spcPts val="500"/>
              </a:spcBef>
              <a:spcAft>
                <a:spcPts val="0"/>
              </a:spcAft>
              <a:buNone/>
            </a:pPr>
            <a:r>
              <a:rPr lang="en" sz="1000">
                <a:solidFill>
                  <a:srgbClr val="FFFFFF"/>
                </a:solidFill>
                <a:latin typeface="Roboto"/>
                <a:ea typeface="Roboto"/>
                <a:cs typeface="Roboto"/>
                <a:sym typeface="Roboto"/>
              </a:rPr>
              <a:t>Tel: +1.416.434.4309</a:t>
            </a:r>
            <a:endParaRPr sz="1000">
              <a:solidFill>
                <a:srgbClr val="FFFFFF"/>
              </a:solidFill>
              <a:latin typeface="Roboto"/>
              <a:ea typeface="Roboto"/>
              <a:cs typeface="Roboto"/>
              <a:sym typeface="Roboto"/>
            </a:endParaRPr>
          </a:p>
          <a:p>
            <a:pPr indent="0" lvl="0" marL="0" rtl="0" algn="l">
              <a:spcBef>
                <a:spcPts val="0"/>
              </a:spcBef>
              <a:spcAft>
                <a:spcPts val="0"/>
              </a:spcAft>
              <a:buNone/>
            </a:pPr>
            <a:r>
              <a:rPr lang="en" sz="1000">
                <a:solidFill>
                  <a:srgbClr val="FFFFFF"/>
                </a:solidFill>
                <a:latin typeface="Roboto"/>
                <a:ea typeface="Roboto"/>
                <a:cs typeface="Roboto"/>
                <a:sym typeface="Roboto"/>
              </a:rPr>
              <a:t>geotab.com</a:t>
            </a:r>
            <a:endParaRPr b="1" sz="1000">
              <a:solidFill>
                <a:srgbClr val="FFFFFF"/>
              </a:solidFill>
              <a:latin typeface="Roboto"/>
              <a:ea typeface="Roboto"/>
              <a:cs typeface="Roboto"/>
              <a:sym typeface="Roboto"/>
            </a:endParaRPr>
          </a:p>
        </p:txBody>
      </p:sp>
      <p:sp>
        <p:nvSpPr>
          <p:cNvPr id="1966" name="Google Shape;1966;p313"/>
          <p:cNvSpPr txBox="1"/>
          <p:nvPr/>
        </p:nvSpPr>
        <p:spPr>
          <a:xfrm>
            <a:off x="8472458" y="4663217"/>
            <a:ext cx="548700" cy="393600"/>
          </a:xfrm>
          <a:prstGeom prst="rect">
            <a:avLst/>
          </a:prstGeom>
          <a:noFill/>
          <a:ln>
            <a:noFill/>
          </a:ln>
        </p:spPr>
        <p:txBody>
          <a:bodyPr anchorCtr="0" anchor="ctr" bIns="68575" lIns="68575" spcFirstLastPara="1" rIns="68575" wrap="square" tIns="68575">
            <a:noAutofit/>
          </a:bodyPr>
          <a:lstStyle/>
          <a:p>
            <a:pPr indent="0" lvl="0" marL="0" rtl="0" algn="r">
              <a:spcBef>
                <a:spcPts val="0"/>
              </a:spcBef>
              <a:spcAft>
                <a:spcPts val="0"/>
              </a:spcAft>
              <a:buNone/>
            </a:pPr>
            <a:fld id="{00000000-1234-1234-1234-123412341234}" type="slidenum">
              <a:rPr lang="en">
                <a:solidFill>
                  <a:schemeClr val="accent1"/>
                </a:solidFill>
              </a:rPr>
              <a:t>‹#›</a:t>
            </a:fld>
            <a:endParaRPr>
              <a:solidFill>
                <a:schemeClr val="accent1"/>
              </a:solidFill>
            </a:endParaRPr>
          </a:p>
        </p:txBody>
      </p:sp>
      <p:sp>
        <p:nvSpPr>
          <p:cNvPr id="1967" name="Google Shape;1967;p313"/>
          <p:cNvSpPr/>
          <p:nvPr/>
        </p:nvSpPr>
        <p:spPr>
          <a:xfrm flipH="1" rot="10800000">
            <a:off x="0" y="2340400"/>
            <a:ext cx="9146400" cy="2818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68" name="Google Shape;1968;p313"/>
          <p:cNvPicPr preferRelativeResize="0"/>
          <p:nvPr/>
        </p:nvPicPr>
        <p:blipFill rotWithShape="1">
          <a:blip r:embed="rId4">
            <a:alphaModFix/>
          </a:blip>
          <a:srcRect b="0" l="1559" r="1559" t="0"/>
          <a:stretch/>
        </p:blipFill>
        <p:spPr>
          <a:xfrm>
            <a:off x="4813482" y="521053"/>
            <a:ext cx="195903" cy="254831"/>
          </a:xfrm>
          <a:prstGeom prst="rect">
            <a:avLst/>
          </a:prstGeom>
          <a:noFill/>
          <a:ln>
            <a:noFill/>
          </a:ln>
        </p:spPr>
      </p:pic>
      <p:pic>
        <p:nvPicPr>
          <p:cNvPr id="1969" name="Google Shape;1969;p313"/>
          <p:cNvPicPr preferRelativeResize="0"/>
          <p:nvPr/>
        </p:nvPicPr>
        <p:blipFill rotWithShape="1">
          <a:blip r:embed="rId4">
            <a:alphaModFix/>
          </a:blip>
          <a:srcRect b="0" l="1559" r="1559" t="0"/>
          <a:stretch/>
        </p:blipFill>
        <p:spPr>
          <a:xfrm>
            <a:off x="6230277" y="290152"/>
            <a:ext cx="195903" cy="254831"/>
          </a:xfrm>
          <a:prstGeom prst="rect">
            <a:avLst/>
          </a:prstGeom>
          <a:noFill/>
          <a:ln>
            <a:noFill/>
          </a:ln>
        </p:spPr>
      </p:pic>
      <p:pic>
        <p:nvPicPr>
          <p:cNvPr id="1970" name="Google Shape;1970;p313"/>
          <p:cNvPicPr preferRelativeResize="0"/>
          <p:nvPr/>
        </p:nvPicPr>
        <p:blipFill rotWithShape="1">
          <a:blip r:embed="rId4">
            <a:alphaModFix/>
          </a:blip>
          <a:srcRect b="0" l="1559" r="1559" t="0"/>
          <a:stretch/>
        </p:blipFill>
        <p:spPr>
          <a:xfrm>
            <a:off x="6266250" y="367378"/>
            <a:ext cx="195903" cy="254831"/>
          </a:xfrm>
          <a:prstGeom prst="rect">
            <a:avLst/>
          </a:prstGeom>
          <a:noFill/>
          <a:ln>
            <a:noFill/>
          </a:ln>
        </p:spPr>
      </p:pic>
      <p:pic>
        <p:nvPicPr>
          <p:cNvPr id="1971" name="Google Shape;1971;p313"/>
          <p:cNvPicPr preferRelativeResize="0"/>
          <p:nvPr/>
        </p:nvPicPr>
        <p:blipFill rotWithShape="1">
          <a:blip r:embed="rId4">
            <a:alphaModFix/>
          </a:blip>
          <a:srcRect b="0" l="1559" r="1559" t="0"/>
          <a:stretch/>
        </p:blipFill>
        <p:spPr>
          <a:xfrm>
            <a:off x="6354673" y="352344"/>
            <a:ext cx="195903" cy="254831"/>
          </a:xfrm>
          <a:prstGeom prst="rect">
            <a:avLst/>
          </a:prstGeom>
          <a:noFill/>
          <a:ln>
            <a:noFill/>
          </a:ln>
        </p:spPr>
      </p:pic>
      <p:pic>
        <p:nvPicPr>
          <p:cNvPr id="1972" name="Google Shape;1972;p313"/>
          <p:cNvPicPr preferRelativeResize="0"/>
          <p:nvPr/>
        </p:nvPicPr>
        <p:blipFill rotWithShape="1">
          <a:blip r:embed="rId4">
            <a:alphaModFix/>
          </a:blip>
          <a:srcRect b="0" l="1559" r="1559" t="0"/>
          <a:stretch/>
        </p:blipFill>
        <p:spPr>
          <a:xfrm>
            <a:off x="6200449" y="497317"/>
            <a:ext cx="195903" cy="254831"/>
          </a:xfrm>
          <a:prstGeom prst="rect">
            <a:avLst/>
          </a:prstGeom>
          <a:noFill/>
          <a:ln>
            <a:noFill/>
          </a:ln>
        </p:spPr>
      </p:pic>
      <p:pic>
        <p:nvPicPr>
          <p:cNvPr id="1973" name="Google Shape;1973;p313"/>
          <p:cNvPicPr preferRelativeResize="0"/>
          <p:nvPr/>
        </p:nvPicPr>
        <p:blipFill rotWithShape="1">
          <a:blip r:embed="rId4">
            <a:alphaModFix/>
          </a:blip>
          <a:srcRect b="0" l="1559" r="1559" t="0"/>
          <a:stretch/>
        </p:blipFill>
        <p:spPr>
          <a:xfrm>
            <a:off x="8029256" y="1593402"/>
            <a:ext cx="195903" cy="254831"/>
          </a:xfrm>
          <a:prstGeom prst="rect">
            <a:avLst/>
          </a:prstGeom>
          <a:noFill/>
          <a:ln>
            <a:noFill/>
          </a:ln>
        </p:spPr>
      </p:pic>
      <p:pic>
        <p:nvPicPr>
          <p:cNvPr id="1974" name="Google Shape;1974;p313"/>
          <p:cNvPicPr preferRelativeResize="0"/>
          <p:nvPr/>
        </p:nvPicPr>
        <p:blipFill rotWithShape="1">
          <a:blip r:embed="rId4">
            <a:alphaModFix/>
          </a:blip>
          <a:srcRect b="0" l="1559" r="1559" t="0"/>
          <a:stretch/>
        </p:blipFill>
        <p:spPr>
          <a:xfrm>
            <a:off x="4979597" y="793749"/>
            <a:ext cx="195903" cy="254831"/>
          </a:xfrm>
          <a:prstGeom prst="rect">
            <a:avLst/>
          </a:prstGeom>
          <a:noFill/>
          <a:ln>
            <a:noFill/>
          </a:ln>
        </p:spPr>
      </p:pic>
      <p:pic>
        <p:nvPicPr>
          <p:cNvPr id="1975" name="Google Shape;1975;p313"/>
          <p:cNvPicPr preferRelativeResize="0"/>
          <p:nvPr/>
        </p:nvPicPr>
        <p:blipFill rotWithShape="1">
          <a:blip r:embed="rId4">
            <a:alphaModFix/>
          </a:blip>
          <a:srcRect b="0" l="1559" r="1559" t="0"/>
          <a:stretch/>
        </p:blipFill>
        <p:spPr>
          <a:xfrm>
            <a:off x="7683098" y="607169"/>
            <a:ext cx="195903" cy="254831"/>
          </a:xfrm>
          <a:prstGeom prst="rect">
            <a:avLst/>
          </a:prstGeom>
          <a:noFill/>
          <a:ln>
            <a:noFill/>
          </a:ln>
        </p:spPr>
      </p:pic>
      <p:pic>
        <p:nvPicPr>
          <p:cNvPr id="1976" name="Google Shape;1976;p313"/>
          <p:cNvPicPr preferRelativeResize="0"/>
          <p:nvPr/>
        </p:nvPicPr>
        <p:blipFill rotWithShape="1">
          <a:blip r:embed="rId4">
            <a:alphaModFix/>
          </a:blip>
          <a:srcRect b="0" l="1559" r="1559" t="0"/>
          <a:stretch/>
        </p:blipFill>
        <p:spPr>
          <a:xfrm>
            <a:off x="6420231" y="454808"/>
            <a:ext cx="195903" cy="254831"/>
          </a:xfrm>
          <a:prstGeom prst="rect">
            <a:avLst/>
          </a:prstGeom>
          <a:noFill/>
          <a:ln>
            <a:noFill/>
          </a:ln>
        </p:spPr>
      </p:pic>
      <p:sp>
        <p:nvSpPr>
          <p:cNvPr id="1977" name="Google Shape;1977;p313"/>
          <p:cNvSpPr txBox="1"/>
          <p:nvPr/>
        </p:nvSpPr>
        <p:spPr>
          <a:xfrm>
            <a:off x="311700" y="2592027"/>
            <a:ext cx="18558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100">
                <a:solidFill>
                  <a:schemeClr val="dk2"/>
                </a:solidFill>
                <a:latin typeface="Roboto"/>
                <a:ea typeface="Roboto"/>
                <a:cs typeface="Roboto"/>
                <a:sym typeface="Roboto"/>
              </a:rPr>
              <a:t>Canada</a:t>
            </a:r>
            <a:endParaRPr b="1"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137 Glasgow Street,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Unit 340</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Kitchener, Ontario</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N2G 4X8, Canada</a:t>
            </a:r>
            <a:endParaRPr sz="900">
              <a:solidFill>
                <a:schemeClr val="accent1"/>
              </a:solidFill>
              <a:latin typeface="Roboto"/>
              <a:ea typeface="Roboto"/>
              <a:cs typeface="Roboto"/>
              <a:sym typeface="Roboto"/>
            </a:endParaRPr>
          </a:p>
        </p:txBody>
      </p:sp>
      <p:sp>
        <p:nvSpPr>
          <p:cNvPr id="1978" name="Google Shape;1978;p313"/>
          <p:cNvSpPr txBox="1"/>
          <p:nvPr/>
        </p:nvSpPr>
        <p:spPr>
          <a:xfrm>
            <a:off x="1691687"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USA</a:t>
            </a:r>
            <a:endParaRPr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7180 Pollock Drive,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Las Vegas, Nevada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89119, USA</a:t>
            </a:r>
            <a:endParaRPr sz="900">
              <a:solidFill>
                <a:schemeClr val="accent1"/>
              </a:solidFill>
              <a:latin typeface="Roboto"/>
              <a:ea typeface="Roboto"/>
              <a:cs typeface="Roboto"/>
              <a:sym typeface="Roboto"/>
            </a:endParaRPr>
          </a:p>
        </p:txBody>
      </p:sp>
      <p:sp>
        <p:nvSpPr>
          <p:cNvPr id="1979" name="Google Shape;1979;p313"/>
          <p:cNvSpPr txBox="1"/>
          <p:nvPr/>
        </p:nvSpPr>
        <p:spPr>
          <a:xfrm>
            <a:off x="3039828"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Mexico City</a:t>
            </a:r>
            <a:endParaRPr sz="1100">
              <a:solidFill>
                <a:schemeClr val="dk2"/>
              </a:solidFill>
              <a:latin typeface="Roboto"/>
              <a:ea typeface="Roboto"/>
              <a:cs typeface="Roboto"/>
              <a:sym typeface="Roboto"/>
            </a:endParaRPr>
          </a:p>
          <a:p>
            <a:pPr indent="0" lvl="0" marL="0" rtl="0" algn="l">
              <a:spcBef>
                <a:spcPts val="500"/>
              </a:spcBef>
              <a:spcAft>
                <a:spcPts val="500"/>
              </a:spcAft>
              <a:buNone/>
            </a:pPr>
            <a:r>
              <a:rPr lang="en" sz="900">
                <a:solidFill>
                  <a:schemeClr val="accent1"/>
                </a:solidFill>
                <a:latin typeface="Roboto"/>
                <a:ea typeface="Roboto"/>
                <a:cs typeface="Roboto"/>
                <a:sym typeface="Roboto"/>
              </a:rPr>
              <a:t>Paseo de la Reforma </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296, Juárez, 06600,</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Mexico City, Mexico</a:t>
            </a:r>
            <a:endParaRPr sz="900">
              <a:solidFill>
                <a:schemeClr val="accent1"/>
              </a:solidFill>
              <a:latin typeface="Roboto"/>
              <a:ea typeface="Roboto"/>
              <a:cs typeface="Roboto"/>
              <a:sym typeface="Roboto"/>
            </a:endParaRPr>
          </a:p>
        </p:txBody>
      </p:sp>
      <p:sp>
        <p:nvSpPr>
          <p:cNvPr id="1980" name="Google Shape;1980;p313"/>
          <p:cNvSpPr txBox="1"/>
          <p:nvPr/>
        </p:nvSpPr>
        <p:spPr>
          <a:xfrm>
            <a:off x="7456400" y="2592025"/>
            <a:ext cx="1633800" cy="113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b="1" lang="en" sz="1100">
                <a:solidFill>
                  <a:schemeClr val="dk2"/>
                </a:solidFill>
                <a:latin typeface="Roboto"/>
                <a:ea typeface="Roboto"/>
                <a:cs typeface="Roboto"/>
                <a:sym typeface="Roboto"/>
              </a:rPr>
              <a:t>France</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highlight>
                  <a:srgbClr val="FFFFFF"/>
                </a:highlight>
                <a:latin typeface="Roboto"/>
                <a:ea typeface="Roboto"/>
                <a:cs typeface="Roboto"/>
                <a:sym typeface="Roboto"/>
              </a:rPr>
              <a:t>Geotab GMBH</a:t>
            </a:r>
            <a:endParaRPr sz="900">
              <a:solidFill>
                <a:schemeClr val="accent1"/>
              </a:solidFill>
              <a:highlight>
                <a:srgbClr val="FFFFFF"/>
              </a:highlight>
              <a:latin typeface="Roboto"/>
              <a:ea typeface="Roboto"/>
              <a:cs typeface="Roboto"/>
              <a:sym typeface="Roboto"/>
            </a:endParaRPr>
          </a:p>
          <a:p>
            <a:pPr indent="0" lvl="0" marL="0" rtl="0" algn="l">
              <a:spcBef>
                <a:spcPts val="0"/>
              </a:spcBef>
              <a:spcAft>
                <a:spcPts val="0"/>
              </a:spcAft>
              <a:buNone/>
            </a:pPr>
            <a:r>
              <a:rPr lang="en" sz="900">
                <a:solidFill>
                  <a:schemeClr val="accent1"/>
                </a:solidFill>
                <a:highlight>
                  <a:srgbClr val="FFFFFF"/>
                </a:highlight>
                <a:latin typeface="Roboto"/>
                <a:ea typeface="Roboto"/>
                <a:cs typeface="Roboto"/>
                <a:sym typeface="Roboto"/>
              </a:rPr>
              <a:t>90-92 Rte de la Reine</a:t>
            </a:r>
            <a:endParaRPr sz="900">
              <a:solidFill>
                <a:schemeClr val="accent1"/>
              </a:solidFill>
              <a:highlight>
                <a:srgbClr val="FFFFFF"/>
              </a:highlight>
              <a:latin typeface="Roboto"/>
              <a:ea typeface="Roboto"/>
              <a:cs typeface="Roboto"/>
              <a:sym typeface="Roboto"/>
            </a:endParaRPr>
          </a:p>
          <a:p>
            <a:pPr indent="0" lvl="0" marL="0" rtl="0" algn="l">
              <a:spcBef>
                <a:spcPts val="0"/>
              </a:spcBef>
              <a:spcAft>
                <a:spcPts val="0"/>
              </a:spcAft>
              <a:buNone/>
            </a:pPr>
            <a:r>
              <a:rPr lang="en" sz="900">
                <a:solidFill>
                  <a:schemeClr val="accent1"/>
                </a:solidFill>
                <a:highlight>
                  <a:srgbClr val="FFFFFF"/>
                </a:highlight>
                <a:latin typeface="Roboto"/>
                <a:ea typeface="Roboto"/>
                <a:cs typeface="Roboto"/>
                <a:sym typeface="Roboto"/>
              </a:rPr>
              <a:t>92100, Boulogne-Billancourt</a:t>
            </a:r>
            <a:endParaRPr sz="900">
              <a:solidFill>
                <a:schemeClr val="accent1"/>
              </a:solidFill>
              <a:highlight>
                <a:srgbClr val="FFFFFF"/>
              </a:highlight>
              <a:latin typeface="Roboto"/>
              <a:ea typeface="Roboto"/>
              <a:cs typeface="Roboto"/>
              <a:sym typeface="Roboto"/>
            </a:endParaRPr>
          </a:p>
          <a:p>
            <a:pPr indent="0" lvl="0" marL="0" rtl="0" algn="l">
              <a:spcBef>
                <a:spcPts val="0"/>
              </a:spcBef>
              <a:spcAft>
                <a:spcPts val="0"/>
              </a:spcAft>
              <a:buNone/>
            </a:pPr>
            <a:r>
              <a:rPr lang="en" sz="900">
                <a:solidFill>
                  <a:schemeClr val="accent1"/>
                </a:solidFill>
                <a:highlight>
                  <a:srgbClr val="FFFFFF"/>
                </a:highlight>
                <a:latin typeface="Roboto"/>
                <a:ea typeface="Roboto"/>
                <a:cs typeface="Roboto"/>
                <a:sym typeface="Roboto"/>
              </a:rPr>
              <a:t>France</a:t>
            </a:r>
            <a:endParaRPr sz="900">
              <a:solidFill>
                <a:schemeClr val="accent1"/>
              </a:solidFill>
              <a:highlight>
                <a:srgbClr val="FFFFFF"/>
              </a:highlight>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t/>
            </a:r>
            <a:endParaRPr sz="900">
              <a:solidFill>
                <a:schemeClr val="accent1"/>
              </a:solidFill>
              <a:latin typeface="Roboto"/>
              <a:ea typeface="Roboto"/>
              <a:cs typeface="Roboto"/>
              <a:sym typeface="Roboto"/>
            </a:endParaRPr>
          </a:p>
        </p:txBody>
      </p:sp>
      <p:sp>
        <p:nvSpPr>
          <p:cNvPr id="1981" name="Google Shape;1981;p313"/>
          <p:cNvSpPr txBox="1"/>
          <p:nvPr/>
        </p:nvSpPr>
        <p:spPr>
          <a:xfrm>
            <a:off x="4471515" y="2592027"/>
            <a:ext cx="15423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Spain</a:t>
            </a:r>
            <a:endParaRPr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Calle Orense</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34 28020 Madrid,</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Spain</a:t>
            </a:r>
            <a:endParaRPr sz="900">
              <a:solidFill>
                <a:schemeClr val="accent1"/>
              </a:solidFill>
              <a:latin typeface="Roboto"/>
              <a:ea typeface="Roboto"/>
              <a:cs typeface="Roboto"/>
              <a:sym typeface="Roboto"/>
            </a:endParaRPr>
          </a:p>
        </p:txBody>
      </p:sp>
      <p:sp>
        <p:nvSpPr>
          <p:cNvPr id="1982" name="Google Shape;1982;p313"/>
          <p:cNvSpPr txBox="1"/>
          <p:nvPr/>
        </p:nvSpPr>
        <p:spPr>
          <a:xfrm>
            <a:off x="3039828" y="3654412"/>
            <a:ext cx="1699200" cy="11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Italy</a:t>
            </a:r>
            <a:endParaRPr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Viale Citta d’Europa 39</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00144, Rome,</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Italy</a:t>
            </a:r>
            <a:endParaRPr sz="900">
              <a:solidFill>
                <a:schemeClr val="accent1"/>
              </a:solidFill>
              <a:latin typeface="Roboto"/>
              <a:ea typeface="Roboto"/>
              <a:cs typeface="Roboto"/>
              <a:sym typeface="Roboto"/>
            </a:endParaRPr>
          </a:p>
        </p:txBody>
      </p:sp>
      <p:sp>
        <p:nvSpPr>
          <p:cNvPr id="1983" name="Google Shape;1983;p313"/>
          <p:cNvSpPr txBox="1"/>
          <p:nvPr/>
        </p:nvSpPr>
        <p:spPr>
          <a:xfrm>
            <a:off x="6060438" y="365441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Singapore</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30 Prinsep St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Singapore 188647</a:t>
            </a:r>
            <a:endParaRPr sz="900">
              <a:solidFill>
                <a:schemeClr val="accent1"/>
              </a:solidFill>
              <a:latin typeface="Roboto"/>
              <a:ea typeface="Roboto"/>
              <a:cs typeface="Roboto"/>
              <a:sym typeface="Roboto"/>
            </a:endParaRPr>
          </a:p>
        </p:txBody>
      </p:sp>
      <p:sp>
        <p:nvSpPr>
          <p:cNvPr id="1984" name="Google Shape;1984;p313"/>
          <p:cNvSpPr txBox="1"/>
          <p:nvPr/>
        </p:nvSpPr>
        <p:spPr>
          <a:xfrm>
            <a:off x="4471515" y="3654412"/>
            <a:ext cx="1699200" cy="11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China</a:t>
            </a:r>
            <a:endParaRPr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Room 707, Mai Ke Long</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Building, Science and</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Technology Park,</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Nanshan District,</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Shenzhen, Guangdong,</a:t>
            </a:r>
            <a:br>
              <a:rPr lang="en" sz="900">
                <a:solidFill>
                  <a:schemeClr val="accent1"/>
                </a:solidFill>
                <a:latin typeface="Roboto"/>
                <a:ea typeface="Roboto"/>
                <a:cs typeface="Roboto"/>
                <a:sym typeface="Roboto"/>
              </a:rPr>
            </a:br>
            <a:r>
              <a:rPr lang="en" sz="900">
                <a:solidFill>
                  <a:schemeClr val="accent1"/>
                </a:solidFill>
                <a:latin typeface="Roboto"/>
                <a:ea typeface="Roboto"/>
                <a:cs typeface="Roboto"/>
                <a:sym typeface="Roboto"/>
              </a:rPr>
              <a:t>China 518057</a:t>
            </a:r>
            <a:endParaRPr sz="900">
              <a:solidFill>
                <a:schemeClr val="accent1"/>
              </a:solidFill>
              <a:latin typeface="Roboto"/>
              <a:ea typeface="Roboto"/>
              <a:cs typeface="Roboto"/>
              <a:sym typeface="Roboto"/>
            </a:endParaRPr>
          </a:p>
          <a:p>
            <a:pPr indent="0" lvl="0" marL="0" rtl="0" algn="l">
              <a:spcBef>
                <a:spcPts val="500"/>
              </a:spcBef>
              <a:spcAft>
                <a:spcPts val="500"/>
              </a:spcAft>
              <a:buNone/>
            </a:pPr>
            <a:r>
              <a:t/>
            </a:r>
            <a:endParaRPr sz="1000">
              <a:solidFill>
                <a:schemeClr val="accent1"/>
              </a:solidFill>
              <a:latin typeface="Roboto"/>
              <a:ea typeface="Roboto"/>
              <a:cs typeface="Roboto"/>
              <a:sym typeface="Roboto"/>
            </a:endParaRPr>
          </a:p>
        </p:txBody>
      </p:sp>
      <p:sp>
        <p:nvSpPr>
          <p:cNvPr id="1985" name="Google Shape;1985;p313"/>
          <p:cNvSpPr txBox="1"/>
          <p:nvPr/>
        </p:nvSpPr>
        <p:spPr>
          <a:xfrm>
            <a:off x="1691675" y="3654398"/>
            <a:ext cx="1601100" cy="113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UK</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Automotive R&amp;D</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Geotab GmbH, Unit 3 </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Barnes Wallis Court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Wellington Rd, High Wycombe, HP12 3PS</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United Kingdom</a:t>
            </a:r>
            <a:endParaRPr sz="900">
              <a:solidFill>
                <a:schemeClr val="accent1"/>
              </a:solidFill>
              <a:latin typeface="Roboto"/>
              <a:ea typeface="Roboto"/>
              <a:cs typeface="Roboto"/>
              <a:sym typeface="Roboto"/>
            </a:endParaRPr>
          </a:p>
        </p:txBody>
      </p:sp>
      <p:sp>
        <p:nvSpPr>
          <p:cNvPr id="1986" name="Google Shape;1986;p313"/>
          <p:cNvSpPr txBox="1"/>
          <p:nvPr/>
        </p:nvSpPr>
        <p:spPr>
          <a:xfrm>
            <a:off x="311700" y="365440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UK</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75 Farringdon Road,</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London, EC1M 3PS</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United Kingdom</a:t>
            </a:r>
            <a:endParaRPr b="1" sz="900">
              <a:solidFill>
                <a:schemeClr val="accent1"/>
              </a:solidFill>
              <a:latin typeface="Roboto"/>
              <a:ea typeface="Roboto"/>
              <a:cs typeface="Roboto"/>
              <a:sym typeface="Roboto"/>
            </a:endParaRPr>
          </a:p>
        </p:txBody>
      </p:sp>
      <p:sp>
        <p:nvSpPr>
          <p:cNvPr id="1987" name="Google Shape;1987;p313"/>
          <p:cNvSpPr txBox="1"/>
          <p:nvPr/>
        </p:nvSpPr>
        <p:spPr>
          <a:xfrm>
            <a:off x="6060438" y="2592027"/>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Germany</a:t>
            </a:r>
            <a:endParaRPr b="1" sz="1100">
              <a:solidFill>
                <a:schemeClr val="dk2"/>
              </a:solidFill>
              <a:latin typeface="Roboto"/>
              <a:ea typeface="Roboto"/>
              <a:cs typeface="Roboto"/>
              <a:sym typeface="Roboto"/>
            </a:endParaRPr>
          </a:p>
          <a:p>
            <a:pPr indent="0" lvl="0" marL="0" rtl="0" algn="l">
              <a:spcBef>
                <a:spcPts val="500"/>
              </a:spcBef>
              <a:spcAft>
                <a:spcPts val="0"/>
              </a:spcAft>
              <a:buClr>
                <a:srgbClr val="000000"/>
              </a:buClr>
              <a:buSzPts val="1100"/>
              <a:buFont typeface="Arial"/>
              <a:buNone/>
            </a:pPr>
            <a:r>
              <a:rPr lang="en" sz="900">
                <a:solidFill>
                  <a:schemeClr val="accent1"/>
                </a:solidFill>
                <a:latin typeface="Roboto"/>
                <a:ea typeface="Roboto"/>
                <a:cs typeface="Roboto"/>
                <a:sym typeface="Roboto"/>
              </a:rPr>
              <a:t>Geotab GmbH</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Kaiserstr. 100</a:t>
            </a:r>
            <a:endParaRPr sz="900">
              <a:solidFill>
                <a:schemeClr val="accent1"/>
              </a:solidFill>
              <a:latin typeface="Roboto"/>
              <a:ea typeface="Roboto"/>
              <a:cs typeface="Roboto"/>
              <a:sym typeface="Roboto"/>
            </a:endParaRPr>
          </a:p>
          <a:p>
            <a:pPr indent="0" lvl="0" marL="0" rtl="0" algn="l">
              <a:spcBef>
                <a:spcPts val="0"/>
              </a:spcBef>
              <a:spcAft>
                <a:spcPts val="0"/>
              </a:spcAft>
              <a:buClr>
                <a:srgbClr val="000000"/>
              </a:buClr>
              <a:buSzPts val="1100"/>
              <a:buFont typeface="Arial"/>
              <a:buNone/>
            </a:pPr>
            <a:r>
              <a:rPr lang="en" sz="900">
                <a:solidFill>
                  <a:schemeClr val="accent1"/>
                </a:solidFill>
                <a:latin typeface="Roboto"/>
                <a:ea typeface="Roboto"/>
                <a:cs typeface="Roboto"/>
                <a:sym typeface="Roboto"/>
              </a:rPr>
              <a:t>52134 Herzogenrath,</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Germany</a:t>
            </a:r>
            <a:endParaRPr sz="900">
              <a:solidFill>
                <a:schemeClr val="accent1"/>
              </a:solidFill>
              <a:latin typeface="Roboto"/>
              <a:ea typeface="Roboto"/>
              <a:cs typeface="Roboto"/>
              <a:sym typeface="Roboto"/>
            </a:endParaRPr>
          </a:p>
        </p:txBody>
      </p:sp>
      <p:pic>
        <p:nvPicPr>
          <p:cNvPr id="1988" name="Google Shape;1988;p313"/>
          <p:cNvPicPr preferRelativeResize="0"/>
          <p:nvPr/>
        </p:nvPicPr>
        <p:blipFill rotWithShape="1">
          <a:blip r:embed="rId4">
            <a:alphaModFix/>
          </a:blip>
          <a:srcRect b="0" l="1559" r="1559" t="0"/>
          <a:stretch/>
        </p:blipFill>
        <p:spPr>
          <a:xfrm>
            <a:off x="7607749" y="1014771"/>
            <a:ext cx="195903" cy="254831"/>
          </a:xfrm>
          <a:prstGeom prst="rect">
            <a:avLst/>
          </a:prstGeom>
          <a:noFill/>
          <a:ln>
            <a:noFill/>
          </a:ln>
        </p:spPr>
      </p:pic>
      <p:sp>
        <p:nvSpPr>
          <p:cNvPr id="1989" name="Google Shape;1989;p313"/>
          <p:cNvSpPr txBox="1"/>
          <p:nvPr/>
        </p:nvSpPr>
        <p:spPr>
          <a:xfrm>
            <a:off x="7456408" y="3654412"/>
            <a:ext cx="1601100" cy="96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2"/>
                </a:solidFill>
                <a:latin typeface="Roboto"/>
                <a:ea typeface="Roboto"/>
                <a:cs typeface="Roboto"/>
                <a:sym typeface="Roboto"/>
              </a:rPr>
              <a:t>Australia</a:t>
            </a:r>
            <a:endParaRPr b="1" sz="1100">
              <a:solidFill>
                <a:schemeClr val="dk2"/>
              </a:solidFill>
              <a:latin typeface="Roboto"/>
              <a:ea typeface="Roboto"/>
              <a:cs typeface="Roboto"/>
              <a:sym typeface="Roboto"/>
            </a:endParaRPr>
          </a:p>
          <a:p>
            <a:pPr indent="0" lvl="0" marL="0" rtl="0" algn="l">
              <a:spcBef>
                <a:spcPts val="500"/>
              </a:spcBef>
              <a:spcAft>
                <a:spcPts val="0"/>
              </a:spcAft>
              <a:buNone/>
            </a:pPr>
            <a:r>
              <a:rPr lang="en" sz="900">
                <a:solidFill>
                  <a:schemeClr val="accent1"/>
                </a:solidFill>
                <a:latin typeface="Roboto"/>
                <a:ea typeface="Roboto"/>
                <a:cs typeface="Roboto"/>
                <a:sym typeface="Roboto"/>
              </a:rPr>
              <a:t>Level 24 Westpac House,</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91 King William Street</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Adelaide SA 5000</a:t>
            </a:r>
            <a:endParaRPr sz="900">
              <a:solidFill>
                <a:schemeClr val="accent1"/>
              </a:solidFill>
              <a:latin typeface="Roboto"/>
              <a:ea typeface="Roboto"/>
              <a:cs typeface="Roboto"/>
              <a:sym typeface="Roboto"/>
            </a:endParaRPr>
          </a:p>
          <a:p>
            <a:pPr indent="0" lvl="0" marL="0" rtl="0" algn="l">
              <a:spcBef>
                <a:spcPts val="0"/>
              </a:spcBef>
              <a:spcAft>
                <a:spcPts val="0"/>
              </a:spcAft>
              <a:buNone/>
            </a:pPr>
            <a:r>
              <a:rPr lang="en" sz="900">
                <a:solidFill>
                  <a:schemeClr val="accent1"/>
                </a:solidFill>
                <a:latin typeface="Roboto"/>
                <a:ea typeface="Roboto"/>
                <a:cs typeface="Roboto"/>
                <a:sym typeface="Roboto"/>
              </a:rPr>
              <a:t>Australia</a:t>
            </a:r>
            <a:endParaRPr sz="900">
              <a:solidFill>
                <a:schemeClr val="accent1"/>
              </a:solidFill>
              <a:latin typeface="Roboto"/>
              <a:ea typeface="Roboto"/>
              <a:cs typeface="Roboto"/>
              <a:sym typeface="Roboto"/>
            </a:endParaRPr>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 cover">
  <p:cSld name="BLANK_1_1">
    <p:spTree>
      <p:nvGrpSpPr>
        <p:cNvPr id="1990" name="Shape 1990"/>
        <p:cNvGrpSpPr/>
        <p:nvPr/>
      </p:nvGrpSpPr>
      <p:grpSpPr>
        <a:xfrm>
          <a:off x="0" y="0"/>
          <a:ext cx="0" cy="0"/>
          <a:chOff x="0" y="0"/>
          <a:chExt cx="0" cy="0"/>
        </a:xfrm>
      </p:grpSpPr>
      <p:sp>
        <p:nvSpPr>
          <p:cNvPr id="1991" name="Google Shape;1991;p3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92" name="Google Shape;1992;p314"/>
          <p:cNvSpPr/>
          <p:nvPr/>
        </p:nvSpPr>
        <p:spPr>
          <a:xfrm>
            <a:off x="0" y="0"/>
            <a:ext cx="9144000" cy="5143500"/>
          </a:xfrm>
          <a:prstGeom prst="rect">
            <a:avLst/>
          </a:prstGeom>
          <a:solidFill>
            <a:srgbClr val="21325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314"/>
          <p:cNvSpPr txBox="1"/>
          <p:nvPr/>
        </p:nvSpPr>
        <p:spPr>
          <a:xfrm>
            <a:off x="1521298" y="1988643"/>
            <a:ext cx="6101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000">
                <a:solidFill>
                  <a:schemeClr val="lt2"/>
                </a:solidFill>
                <a:latin typeface="Roboto"/>
                <a:ea typeface="Roboto"/>
                <a:cs typeface="Roboto"/>
                <a:sym typeface="Roboto"/>
              </a:rPr>
              <a:t>Let’s stay connected</a:t>
            </a:r>
            <a:endParaRPr sz="3000">
              <a:solidFill>
                <a:schemeClr val="lt2"/>
              </a:solidFill>
              <a:latin typeface="Roboto"/>
              <a:ea typeface="Roboto"/>
              <a:cs typeface="Roboto"/>
              <a:sym typeface="Roboto"/>
            </a:endParaRPr>
          </a:p>
        </p:txBody>
      </p:sp>
      <p:pic>
        <p:nvPicPr>
          <p:cNvPr id="1994" name="Google Shape;1994;p314"/>
          <p:cNvPicPr preferRelativeResize="0"/>
          <p:nvPr/>
        </p:nvPicPr>
        <p:blipFill>
          <a:blip r:embed="rId2">
            <a:alphaModFix/>
          </a:blip>
          <a:stretch>
            <a:fillRect/>
          </a:stretch>
        </p:blipFill>
        <p:spPr>
          <a:xfrm>
            <a:off x="4018387" y="4547400"/>
            <a:ext cx="1107223" cy="148175"/>
          </a:xfrm>
          <a:prstGeom prst="rect">
            <a:avLst/>
          </a:prstGeom>
          <a:noFill/>
          <a:ln>
            <a:noFill/>
          </a:ln>
        </p:spPr>
      </p:pic>
      <p:grpSp>
        <p:nvGrpSpPr>
          <p:cNvPr id="1995" name="Google Shape;1995;p314"/>
          <p:cNvGrpSpPr/>
          <p:nvPr/>
        </p:nvGrpSpPr>
        <p:grpSpPr>
          <a:xfrm>
            <a:off x="3175325" y="2810664"/>
            <a:ext cx="2930044" cy="400234"/>
            <a:chOff x="2678420" y="2757892"/>
            <a:chExt cx="3695818" cy="504900"/>
          </a:xfrm>
        </p:grpSpPr>
        <p:pic>
          <p:nvPicPr>
            <p:cNvPr id="1996" name="Google Shape;1996;p314">
              <a:hlinkClick r:id="rId3"/>
            </p:cNvPr>
            <p:cNvPicPr preferRelativeResize="0"/>
            <p:nvPr/>
          </p:nvPicPr>
          <p:blipFill>
            <a:blip r:embed="rId4">
              <a:alphaModFix/>
            </a:blip>
            <a:stretch>
              <a:fillRect/>
            </a:stretch>
          </p:blipFill>
          <p:spPr>
            <a:xfrm>
              <a:off x="3492240" y="2906626"/>
              <a:ext cx="211296" cy="202114"/>
            </a:xfrm>
            <a:prstGeom prst="rect">
              <a:avLst/>
            </a:prstGeom>
            <a:noFill/>
            <a:ln>
              <a:noFill/>
            </a:ln>
          </p:spPr>
        </p:pic>
        <p:pic>
          <p:nvPicPr>
            <p:cNvPr id="1997" name="Google Shape;1997;p314">
              <a:hlinkClick r:id="rId5"/>
            </p:cNvPr>
            <p:cNvPicPr preferRelativeResize="0"/>
            <p:nvPr/>
          </p:nvPicPr>
          <p:blipFill>
            <a:blip r:embed="rId6">
              <a:alphaModFix/>
            </a:blip>
            <a:stretch>
              <a:fillRect/>
            </a:stretch>
          </p:blipFill>
          <p:spPr>
            <a:xfrm>
              <a:off x="3923609" y="2957729"/>
              <a:ext cx="211300" cy="151011"/>
            </a:xfrm>
            <a:prstGeom prst="rect">
              <a:avLst/>
            </a:prstGeom>
            <a:noFill/>
            <a:ln>
              <a:noFill/>
            </a:ln>
          </p:spPr>
        </p:pic>
        <p:pic>
          <p:nvPicPr>
            <p:cNvPr id="1998" name="Google Shape;1998;p314">
              <a:hlinkClick r:id="rId7"/>
            </p:cNvPr>
            <p:cNvPicPr preferRelativeResize="0"/>
            <p:nvPr/>
          </p:nvPicPr>
          <p:blipFill>
            <a:blip r:embed="rId8">
              <a:alphaModFix/>
            </a:blip>
            <a:stretch>
              <a:fillRect/>
            </a:stretch>
          </p:blipFill>
          <p:spPr>
            <a:xfrm>
              <a:off x="3048113" y="2932350"/>
              <a:ext cx="216196" cy="176391"/>
            </a:xfrm>
            <a:prstGeom prst="rect">
              <a:avLst/>
            </a:prstGeom>
            <a:noFill/>
            <a:ln>
              <a:noFill/>
            </a:ln>
          </p:spPr>
        </p:pic>
        <p:pic>
          <p:nvPicPr>
            <p:cNvPr id="1999" name="Google Shape;1999;p314">
              <a:hlinkClick r:id="rId9"/>
            </p:cNvPr>
            <p:cNvPicPr preferRelativeResize="0"/>
            <p:nvPr/>
          </p:nvPicPr>
          <p:blipFill>
            <a:blip r:embed="rId10">
              <a:alphaModFix/>
            </a:blip>
            <a:stretch>
              <a:fillRect/>
            </a:stretch>
          </p:blipFill>
          <p:spPr>
            <a:xfrm>
              <a:off x="2678420" y="2880290"/>
              <a:ext cx="118203" cy="228450"/>
            </a:xfrm>
            <a:prstGeom prst="rect">
              <a:avLst/>
            </a:prstGeom>
            <a:noFill/>
            <a:ln>
              <a:noFill/>
            </a:ln>
          </p:spPr>
        </p:pic>
        <p:sp>
          <p:nvSpPr>
            <p:cNvPr id="2000" name="Google Shape;2000;p314"/>
            <p:cNvSpPr txBox="1"/>
            <p:nvPr/>
          </p:nvSpPr>
          <p:spPr>
            <a:xfrm>
              <a:off x="5164637" y="2757892"/>
              <a:ext cx="1209600" cy="50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FFFF"/>
                  </a:solidFill>
                  <a:latin typeface="Roboto"/>
                  <a:ea typeface="Roboto"/>
                  <a:cs typeface="Roboto"/>
                  <a:sym typeface="Roboto"/>
                </a:rPr>
                <a:t>@geotab</a:t>
              </a:r>
              <a:endParaRPr>
                <a:solidFill>
                  <a:srgbClr val="FFFFFF"/>
                </a:solidFill>
                <a:latin typeface="Roboto"/>
                <a:ea typeface="Roboto"/>
                <a:cs typeface="Roboto"/>
                <a:sym typeface="Roboto"/>
              </a:endParaRPr>
            </a:p>
          </p:txBody>
        </p:sp>
        <p:cxnSp>
          <p:nvCxnSpPr>
            <p:cNvPr id="2001" name="Google Shape;2001;p314"/>
            <p:cNvCxnSpPr/>
            <p:nvPr/>
          </p:nvCxnSpPr>
          <p:spPr>
            <a:xfrm>
              <a:off x="4961080" y="2887368"/>
              <a:ext cx="0" cy="251100"/>
            </a:xfrm>
            <a:prstGeom prst="straightConnector1">
              <a:avLst/>
            </a:prstGeom>
            <a:noFill/>
            <a:ln cap="flat" cmpd="sng" w="9525">
              <a:solidFill>
                <a:srgbClr val="FFFFFF"/>
              </a:solidFill>
              <a:prstDash val="solid"/>
              <a:round/>
              <a:headEnd len="med" w="med" type="none"/>
              <a:tailEnd len="med" w="med" type="none"/>
            </a:ln>
          </p:spPr>
        </p:cxnSp>
        <p:pic>
          <p:nvPicPr>
            <p:cNvPr id="2002" name="Google Shape;2002;p314">
              <a:hlinkClick r:id="rId11"/>
            </p:cNvPr>
            <p:cNvPicPr preferRelativeResize="0"/>
            <p:nvPr/>
          </p:nvPicPr>
          <p:blipFill>
            <a:blip r:embed="rId12">
              <a:alphaModFix/>
            </a:blip>
            <a:stretch>
              <a:fillRect/>
            </a:stretch>
          </p:blipFill>
          <p:spPr>
            <a:xfrm>
              <a:off x="4354975" y="2917675"/>
              <a:ext cx="278797" cy="190500"/>
            </a:xfrm>
            <a:prstGeom prst="rect">
              <a:avLst/>
            </a:prstGeom>
            <a:noFill/>
            <a:ln>
              <a:noFill/>
            </a:ln>
          </p:spPr>
        </p:pic>
      </p:grpSp>
    </p:spTree>
  </p:cSld>
  <p:clrMapOvr>
    <a:masterClrMapping/>
  </p:clrMapOvr>
</p:sldLayout>
</file>

<file path=ppt/slideLayouts/slideLayout3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2003" name="Shape 2003"/>
        <p:cNvGrpSpPr/>
        <p:nvPr/>
      </p:nvGrpSpPr>
      <p:grpSpPr>
        <a:xfrm>
          <a:off x="0" y="0"/>
          <a:ext cx="0" cy="0"/>
          <a:chOff x="0" y="0"/>
          <a:chExt cx="0" cy="0"/>
        </a:xfrm>
      </p:grpSpPr>
      <p:pic>
        <p:nvPicPr>
          <p:cNvPr id="2004" name="Google Shape;2004;p315"/>
          <p:cNvPicPr preferRelativeResize="0"/>
          <p:nvPr/>
        </p:nvPicPr>
        <p:blipFill>
          <a:blip r:embed="rId2">
            <a:alphaModFix/>
          </a:blip>
          <a:stretch>
            <a:fillRect/>
          </a:stretch>
        </p:blipFill>
        <p:spPr>
          <a:xfrm>
            <a:off x="8124627" y="4816873"/>
            <a:ext cx="727852" cy="974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6.xml"/><Relationship Id="rId42" Type="http://schemas.openxmlformats.org/officeDocument/2006/relationships/slideLayout" Target="../slideLayouts/slideLayout58.xml"/><Relationship Id="rId41" Type="http://schemas.openxmlformats.org/officeDocument/2006/relationships/slideLayout" Target="../slideLayouts/slideLayout57.xml"/><Relationship Id="rId44" Type="http://schemas.openxmlformats.org/officeDocument/2006/relationships/slideLayout" Target="../slideLayouts/slideLayout60.xml"/><Relationship Id="rId43" Type="http://schemas.openxmlformats.org/officeDocument/2006/relationships/slideLayout" Target="../slideLayouts/slideLayout59.xml"/><Relationship Id="rId46" Type="http://schemas.openxmlformats.org/officeDocument/2006/relationships/slideLayout" Target="../slideLayouts/slideLayout62.xml"/><Relationship Id="rId45" Type="http://schemas.openxmlformats.org/officeDocument/2006/relationships/slideLayout" Target="../slideLayouts/slideLayout61.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48" Type="http://schemas.openxmlformats.org/officeDocument/2006/relationships/slideLayout" Target="../slideLayouts/slideLayout64.xml"/><Relationship Id="rId47" Type="http://schemas.openxmlformats.org/officeDocument/2006/relationships/slideLayout" Target="../slideLayouts/slideLayout63.xml"/><Relationship Id="rId49" Type="http://schemas.openxmlformats.org/officeDocument/2006/relationships/slideLayout" Target="../slideLayouts/slideLayout65.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 Id="rId31" Type="http://schemas.openxmlformats.org/officeDocument/2006/relationships/slideLayout" Target="../slideLayouts/slideLayout47.xml"/><Relationship Id="rId30" Type="http://schemas.openxmlformats.org/officeDocument/2006/relationships/slideLayout" Target="../slideLayouts/slideLayout46.xml"/><Relationship Id="rId33" Type="http://schemas.openxmlformats.org/officeDocument/2006/relationships/slideLayout" Target="../slideLayouts/slideLayout49.xml"/><Relationship Id="rId32" Type="http://schemas.openxmlformats.org/officeDocument/2006/relationships/slideLayout" Target="../slideLayouts/slideLayout48.xml"/><Relationship Id="rId35" Type="http://schemas.openxmlformats.org/officeDocument/2006/relationships/slideLayout" Target="../slideLayouts/slideLayout51.xml"/><Relationship Id="rId34" Type="http://schemas.openxmlformats.org/officeDocument/2006/relationships/slideLayout" Target="../slideLayouts/slideLayout50.xml"/><Relationship Id="rId37" Type="http://schemas.openxmlformats.org/officeDocument/2006/relationships/slideLayout" Target="../slideLayouts/slideLayout53.xml"/><Relationship Id="rId36" Type="http://schemas.openxmlformats.org/officeDocument/2006/relationships/slideLayout" Target="../slideLayouts/slideLayout52.xml"/><Relationship Id="rId39" Type="http://schemas.openxmlformats.org/officeDocument/2006/relationships/slideLayout" Target="../slideLayouts/slideLayout55.xml"/><Relationship Id="rId38" Type="http://schemas.openxmlformats.org/officeDocument/2006/relationships/slideLayout" Target="../slideLayouts/slideLayout54.xml"/><Relationship Id="rId62" Type="http://schemas.openxmlformats.org/officeDocument/2006/relationships/slideLayout" Target="../slideLayouts/slideLayout78.xml"/><Relationship Id="rId61" Type="http://schemas.openxmlformats.org/officeDocument/2006/relationships/slideLayout" Target="../slideLayouts/slideLayout77.xml"/><Relationship Id="rId20" Type="http://schemas.openxmlformats.org/officeDocument/2006/relationships/slideLayout" Target="../slideLayouts/slideLayout36.xml"/><Relationship Id="rId63" Type="http://schemas.openxmlformats.org/officeDocument/2006/relationships/theme" Target="../theme/theme1.xml"/><Relationship Id="rId22" Type="http://schemas.openxmlformats.org/officeDocument/2006/relationships/slideLayout" Target="../slideLayouts/slideLayout38.xml"/><Relationship Id="rId21" Type="http://schemas.openxmlformats.org/officeDocument/2006/relationships/slideLayout" Target="../slideLayouts/slideLayout37.xml"/><Relationship Id="rId24" Type="http://schemas.openxmlformats.org/officeDocument/2006/relationships/slideLayout" Target="../slideLayouts/slideLayout40.xml"/><Relationship Id="rId23" Type="http://schemas.openxmlformats.org/officeDocument/2006/relationships/slideLayout" Target="../slideLayouts/slideLayout39.xml"/><Relationship Id="rId60" Type="http://schemas.openxmlformats.org/officeDocument/2006/relationships/slideLayout" Target="../slideLayouts/slideLayout76.xml"/><Relationship Id="rId26" Type="http://schemas.openxmlformats.org/officeDocument/2006/relationships/slideLayout" Target="../slideLayouts/slideLayout42.xml"/><Relationship Id="rId25" Type="http://schemas.openxmlformats.org/officeDocument/2006/relationships/slideLayout" Target="../slideLayouts/slideLayout41.xml"/><Relationship Id="rId28" Type="http://schemas.openxmlformats.org/officeDocument/2006/relationships/slideLayout" Target="../slideLayouts/slideLayout44.xml"/><Relationship Id="rId27" Type="http://schemas.openxmlformats.org/officeDocument/2006/relationships/slideLayout" Target="../slideLayouts/slideLayout43.xml"/><Relationship Id="rId29" Type="http://schemas.openxmlformats.org/officeDocument/2006/relationships/slideLayout" Target="../slideLayouts/slideLayout45.xml"/><Relationship Id="rId51" Type="http://schemas.openxmlformats.org/officeDocument/2006/relationships/slideLayout" Target="../slideLayouts/slideLayout67.xml"/><Relationship Id="rId50" Type="http://schemas.openxmlformats.org/officeDocument/2006/relationships/slideLayout" Target="../slideLayouts/slideLayout66.xml"/><Relationship Id="rId53" Type="http://schemas.openxmlformats.org/officeDocument/2006/relationships/slideLayout" Target="../slideLayouts/slideLayout69.xml"/><Relationship Id="rId52" Type="http://schemas.openxmlformats.org/officeDocument/2006/relationships/slideLayout" Target="../slideLayouts/slideLayout68.xml"/><Relationship Id="rId11" Type="http://schemas.openxmlformats.org/officeDocument/2006/relationships/slideLayout" Target="../slideLayouts/slideLayout27.xml"/><Relationship Id="rId55" Type="http://schemas.openxmlformats.org/officeDocument/2006/relationships/slideLayout" Target="../slideLayouts/slideLayout71.xml"/><Relationship Id="rId10" Type="http://schemas.openxmlformats.org/officeDocument/2006/relationships/slideLayout" Target="../slideLayouts/slideLayout26.xml"/><Relationship Id="rId54" Type="http://schemas.openxmlformats.org/officeDocument/2006/relationships/slideLayout" Target="../slideLayouts/slideLayout70.xml"/><Relationship Id="rId13" Type="http://schemas.openxmlformats.org/officeDocument/2006/relationships/slideLayout" Target="../slideLayouts/slideLayout29.xml"/><Relationship Id="rId57" Type="http://schemas.openxmlformats.org/officeDocument/2006/relationships/slideLayout" Target="../slideLayouts/slideLayout73.xml"/><Relationship Id="rId12" Type="http://schemas.openxmlformats.org/officeDocument/2006/relationships/slideLayout" Target="../slideLayouts/slideLayout28.xml"/><Relationship Id="rId56" Type="http://schemas.openxmlformats.org/officeDocument/2006/relationships/slideLayout" Target="../slideLayouts/slideLayout72.xml"/><Relationship Id="rId15" Type="http://schemas.openxmlformats.org/officeDocument/2006/relationships/slideLayout" Target="../slideLayouts/slideLayout31.xml"/><Relationship Id="rId59" Type="http://schemas.openxmlformats.org/officeDocument/2006/relationships/slideLayout" Target="../slideLayouts/slideLayout75.xml"/><Relationship Id="rId14" Type="http://schemas.openxmlformats.org/officeDocument/2006/relationships/slideLayout" Target="../slideLayouts/slideLayout30.xml"/><Relationship Id="rId58" Type="http://schemas.openxmlformats.org/officeDocument/2006/relationships/slideLayout" Target="../slideLayouts/slideLayout74.xml"/><Relationship Id="rId17" Type="http://schemas.openxmlformats.org/officeDocument/2006/relationships/slideLayout" Target="../slideLayouts/slideLayout33.xml"/><Relationship Id="rId16" Type="http://schemas.openxmlformats.org/officeDocument/2006/relationships/slideLayout" Target="../slideLayouts/slideLayout32.xml"/><Relationship Id="rId19" Type="http://schemas.openxmlformats.org/officeDocument/2006/relationships/slideLayout" Target="../slideLayouts/slideLayout35.xml"/><Relationship Id="rId18"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40" Type="http://schemas.openxmlformats.org/officeDocument/2006/relationships/slideLayout" Target="../slideLayouts/slideLayout118.xml"/><Relationship Id="rId42" Type="http://schemas.openxmlformats.org/officeDocument/2006/relationships/slideLayout" Target="../slideLayouts/slideLayout120.xml"/><Relationship Id="rId41" Type="http://schemas.openxmlformats.org/officeDocument/2006/relationships/slideLayout" Target="../slideLayouts/slideLayout119.xml"/><Relationship Id="rId44" Type="http://schemas.openxmlformats.org/officeDocument/2006/relationships/slideLayout" Target="../slideLayouts/slideLayout122.xml"/><Relationship Id="rId43" Type="http://schemas.openxmlformats.org/officeDocument/2006/relationships/slideLayout" Target="../slideLayouts/slideLayout121.xml"/><Relationship Id="rId46" Type="http://schemas.openxmlformats.org/officeDocument/2006/relationships/slideLayout" Target="../slideLayouts/slideLayout124.xml"/><Relationship Id="rId45" Type="http://schemas.openxmlformats.org/officeDocument/2006/relationships/slideLayout" Target="../slideLayouts/slideLayout123.xml"/><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9" Type="http://schemas.openxmlformats.org/officeDocument/2006/relationships/slideLayout" Target="../slideLayouts/slideLayout87.xml"/><Relationship Id="rId48" Type="http://schemas.openxmlformats.org/officeDocument/2006/relationships/slideLayout" Target="../slideLayouts/slideLayout126.xml"/><Relationship Id="rId47" Type="http://schemas.openxmlformats.org/officeDocument/2006/relationships/slideLayout" Target="../slideLayouts/slideLayout125.xml"/><Relationship Id="rId49" Type="http://schemas.openxmlformats.org/officeDocument/2006/relationships/slideLayout" Target="../slideLayouts/slideLayout127.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31" Type="http://schemas.openxmlformats.org/officeDocument/2006/relationships/slideLayout" Target="../slideLayouts/slideLayout109.xml"/><Relationship Id="rId30" Type="http://schemas.openxmlformats.org/officeDocument/2006/relationships/slideLayout" Target="../slideLayouts/slideLayout108.xml"/><Relationship Id="rId33" Type="http://schemas.openxmlformats.org/officeDocument/2006/relationships/slideLayout" Target="../slideLayouts/slideLayout111.xml"/><Relationship Id="rId32" Type="http://schemas.openxmlformats.org/officeDocument/2006/relationships/slideLayout" Target="../slideLayouts/slideLayout110.xml"/><Relationship Id="rId35" Type="http://schemas.openxmlformats.org/officeDocument/2006/relationships/slideLayout" Target="../slideLayouts/slideLayout113.xml"/><Relationship Id="rId34" Type="http://schemas.openxmlformats.org/officeDocument/2006/relationships/slideLayout" Target="../slideLayouts/slideLayout112.xml"/><Relationship Id="rId37" Type="http://schemas.openxmlformats.org/officeDocument/2006/relationships/slideLayout" Target="../slideLayouts/slideLayout115.xml"/><Relationship Id="rId36" Type="http://schemas.openxmlformats.org/officeDocument/2006/relationships/slideLayout" Target="../slideLayouts/slideLayout114.xml"/><Relationship Id="rId39" Type="http://schemas.openxmlformats.org/officeDocument/2006/relationships/slideLayout" Target="../slideLayouts/slideLayout117.xml"/><Relationship Id="rId38" Type="http://schemas.openxmlformats.org/officeDocument/2006/relationships/slideLayout" Target="../slideLayouts/slideLayout116.xml"/><Relationship Id="rId20" Type="http://schemas.openxmlformats.org/officeDocument/2006/relationships/slideLayout" Target="../slideLayouts/slideLayout98.xml"/><Relationship Id="rId22" Type="http://schemas.openxmlformats.org/officeDocument/2006/relationships/slideLayout" Target="../slideLayouts/slideLayout100.xml"/><Relationship Id="rId21" Type="http://schemas.openxmlformats.org/officeDocument/2006/relationships/slideLayout" Target="../slideLayouts/slideLayout99.xml"/><Relationship Id="rId24" Type="http://schemas.openxmlformats.org/officeDocument/2006/relationships/slideLayout" Target="../slideLayouts/slideLayout102.xml"/><Relationship Id="rId23" Type="http://schemas.openxmlformats.org/officeDocument/2006/relationships/slideLayout" Target="../slideLayouts/slideLayout101.xml"/><Relationship Id="rId26" Type="http://schemas.openxmlformats.org/officeDocument/2006/relationships/slideLayout" Target="../slideLayouts/slideLayout104.xml"/><Relationship Id="rId25" Type="http://schemas.openxmlformats.org/officeDocument/2006/relationships/slideLayout" Target="../slideLayouts/slideLayout103.xml"/><Relationship Id="rId28" Type="http://schemas.openxmlformats.org/officeDocument/2006/relationships/slideLayout" Target="../slideLayouts/slideLayout106.xml"/><Relationship Id="rId27" Type="http://schemas.openxmlformats.org/officeDocument/2006/relationships/slideLayout" Target="../slideLayouts/slideLayout105.xml"/><Relationship Id="rId29" Type="http://schemas.openxmlformats.org/officeDocument/2006/relationships/slideLayout" Target="../slideLayouts/slideLayout107.xml"/><Relationship Id="rId51" Type="http://schemas.openxmlformats.org/officeDocument/2006/relationships/slideLayout" Target="../slideLayouts/slideLayout129.xml"/><Relationship Id="rId50" Type="http://schemas.openxmlformats.org/officeDocument/2006/relationships/slideLayout" Target="../slideLayouts/slideLayout128.xml"/><Relationship Id="rId53" Type="http://schemas.openxmlformats.org/officeDocument/2006/relationships/slideLayout" Target="../slideLayouts/slideLayout131.xml"/><Relationship Id="rId52" Type="http://schemas.openxmlformats.org/officeDocument/2006/relationships/slideLayout" Target="../slideLayouts/slideLayout130.xml"/><Relationship Id="rId11" Type="http://schemas.openxmlformats.org/officeDocument/2006/relationships/slideLayout" Target="../slideLayouts/slideLayout89.xml"/><Relationship Id="rId10" Type="http://schemas.openxmlformats.org/officeDocument/2006/relationships/slideLayout" Target="../slideLayouts/slideLayout88.xml"/><Relationship Id="rId54" Type="http://schemas.openxmlformats.org/officeDocument/2006/relationships/theme" Target="../theme/theme7.xml"/><Relationship Id="rId13" Type="http://schemas.openxmlformats.org/officeDocument/2006/relationships/slideLayout" Target="../slideLayouts/slideLayout91.xml"/><Relationship Id="rId12" Type="http://schemas.openxmlformats.org/officeDocument/2006/relationships/slideLayout" Target="../slideLayouts/slideLayout90.xml"/><Relationship Id="rId15" Type="http://schemas.openxmlformats.org/officeDocument/2006/relationships/slideLayout" Target="../slideLayouts/slideLayout93.xml"/><Relationship Id="rId14" Type="http://schemas.openxmlformats.org/officeDocument/2006/relationships/slideLayout" Target="../slideLayouts/slideLayout92.xml"/><Relationship Id="rId17" Type="http://schemas.openxmlformats.org/officeDocument/2006/relationships/slideLayout" Target="../slideLayouts/slideLayout95.xml"/><Relationship Id="rId16" Type="http://schemas.openxmlformats.org/officeDocument/2006/relationships/slideLayout" Target="../slideLayouts/slideLayout94.xml"/><Relationship Id="rId19" Type="http://schemas.openxmlformats.org/officeDocument/2006/relationships/slideLayout" Target="../slideLayouts/slideLayout97.xml"/><Relationship Id="rId18" Type="http://schemas.openxmlformats.org/officeDocument/2006/relationships/slideLayout" Target="../slideLayouts/slideLayout96.xml"/></Relationships>
</file>

<file path=ppt/slideMasters/_rels/slideMaster4.xml.rels><?xml version="1.0" encoding="UTF-8" standalone="yes"?><Relationships xmlns="http://schemas.openxmlformats.org/package/2006/relationships"><Relationship Id="rId40" Type="http://schemas.openxmlformats.org/officeDocument/2006/relationships/slideLayout" Target="../slideLayouts/slideLayout171.xml"/><Relationship Id="rId42" Type="http://schemas.openxmlformats.org/officeDocument/2006/relationships/slideLayout" Target="../slideLayouts/slideLayout173.xml"/><Relationship Id="rId41" Type="http://schemas.openxmlformats.org/officeDocument/2006/relationships/slideLayout" Target="../slideLayouts/slideLayout172.xml"/><Relationship Id="rId44" Type="http://schemas.openxmlformats.org/officeDocument/2006/relationships/slideLayout" Target="../slideLayouts/slideLayout175.xml"/><Relationship Id="rId43" Type="http://schemas.openxmlformats.org/officeDocument/2006/relationships/slideLayout" Target="../slideLayouts/slideLayout174.xml"/><Relationship Id="rId46" Type="http://schemas.openxmlformats.org/officeDocument/2006/relationships/slideLayout" Target="../slideLayouts/slideLayout177.xml"/><Relationship Id="rId45" Type="http://schemas.openxmlformats.org/officeDocument/2006/relationships/slideLayout" Target="../slideLayouts/slideLayout176.xml"/><Relationship Id="rId1" Type="http://schemas.openxmlformats.org/officeDocument/2006/relationships/slideLayout" Target="../slideLayouts/slideLayout132.xml"/><Relationship Id="rId2" Type="http://schemas.openxmlformats.org/officeDocument/2006/relationships/slideLayout" Target="../slideLayouts/slideLayout133.xml"/><Relationship Id="rId3" Type="http://schemas.openxmlformats.org/officeDocument/2006/relationships/slideLayout" Target="../slideLayouts/slideLayout134.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48" Type="http://schemas.openxmlformats.org/officeDocument/2006/relationships/slideLayout" Target="../slideLayouts/slideLayout179.xml"/><Relationship Id="rId47" Type="http://schemas.openxmlformats.org/officeDocument/2006/relationships/slideLayout" Target="../slideLayouts/slideLayout178.xml"/><Relationship Id="rId49" Type="http://schemas.openxmlformats.org/officeDocument/2006/relationships/slideLayout" Target="../slideLayouts/slideLayout180.xml"/><Relationship Id="rId5" Type="http://schemas.openxmlformats.org/officeDocument/2006/relationships/slideLayout" Target="../slideLayouts/slideLayout136.xml"/><Relationship Id="rId6" Type="http://schemas.openxmlformats.org/officeDocument/2006/relationships/slideLayout" Target="../slideLayouts/slideLayout137.xml"/><Relationship Id="rId7" Type="http://schemas.openxmlformats.org/officeDocument/2006/relationships/slideLayout" Target="../slideLayouts/slideLayout138.xml"/><Relationship Id="rId8" Type="http://schemas.openxmlformats.org/officeDocument/2006/relationships/slideLayout" Target="../slideLayouts/slideLayout139.xml"/><Relationship Id="rId31" Type="http://schemas.openxmlformats.org/officeDocument/2006/relationships/slideLayout" Target="../slideLayouts/slideLayout162.xml"/><Relationship Id="rId30" Type="http://schemas.openxmlformats.org/officeDocument/2006/relationships/slideLayout" Target="../slideLayouts/slideLayout161.xml"/><Relationship Id="rId33" Type="http://schemas.openxmlformats.org/officeDocument/2006/relationships/slideLayout" Target="../slideLayouts/slideLayout164.xml"/><Relationship Id="rId32" Type="http://schemas.openxmlformats.org/officeDocument/2006/relationships/slideLayout" Target="../slideLayouts/slideLayout163.xml"/><Relationship Id="rId35" Type="http://schemas.openxmlformats.org/officeDocument/2006/relationships/slideLayout" Target="../slideLayouts/slideLayout166.xml"/><Relationship Id="rId34" Type="http://schemas.openxmlformats.org/officeDocument/2006/relationships/slideLayout" Target="../slideLayouts/slideLayout165.xml"/><Relationship Id="rId37" Type="http://schemas.openxmlformats.org/officeDocument/2006/relationships/slideLayout" Target="../slideLayouts/slideLayout168.xml"/><Relationship Id="rId36" Type="http://schemas.openxmlformats.org/officeDocument/2006/relationships/slideLayout" Target="../slideLayouts/slideLayout167.xml"/><Relationship Id="rId39" Type="http://schemas.openxmlformats.org/officeDocument/2006/relationships/slideLayout" Target="../slideLayouts/slideLayout170.xml"/><Relationship Id="rId38" Type="http://schemas.openxmlformats.org/officeDocument/2006/relationships/slideLayout" Target="../slideLayouts/slideLayout169.xml"/><Relationship Id="rId20" Type="http://schemas.openxmlformats.org/officeDocument/2006/relationships/slideLayout" Target="../slideLayouts/slideLayout151.xml"/><Relationship Id="rId22" Type="http://schemas.openxmlformats.org/officeDocument/2006/relationships/slideLayout" Target="../slideLayouts/slideLayout153.xml"/><Relationship Id="rId21" Type="http://schemas.openxmlformats.org/officeDocument/2006/relationships/slideLayout" Target="../slideLayouts/slideLayout152.xml"/><Relationship Id="rId24" Type="http://schemas.openxmlformats.org/officeDocument/2006/relationships/slideLayout" Target="../slideLayouts/slideLayout155.xml"/><Relationship Id="rId23" Type="http://schemas.openxmlformats.org/officeDocument/2006/relationships/slideLayout" Target="../slideLayouts/slideLayout154.xml"/><Relationship Id="rId26" Type="http://schemas.openxmlformats.org/officeDocument/2006/relationships/slideLayout" Target="../slideLayouts/slideLayout157.xml"/><Relationship Id="rId25" Type="http://schemas.openxmlformats.org/officeDocument/2006/relationships/slideLayout" Target="../slideLayouts/slideLayout156.xml"/><Relationship Id="rId28" Type="http://schemas.openxmlformats.org/officeDocument/2006/relationships/slideLayout" Target="../slideLayouts/slideLayout159.xml"/><Relationship Id="rId27" Type="http://schemas.openxmlformats.org/officeDocument/2006/relationships/slideLayout" Target="../slideLayouts/slideLayout158.xml"/><Relationship Id="rId29" Type="http://schemas.openxmlformats.org/officeDocument/2006/relationships/slideLayout" Target="../slideLayouts/slideLayout160.xml"/><Relationship Id="rId51" Type="http://schemas.openxmlformats.org/officeDocument/2006/relationships/slideLayout" Target="../slideLayouts/slideLayout182.xml"/><Relationship Id="rId50" Type="http://schemas.openxmlformats.org/officeDocument/2006/relationships/slideLayout" Target="../slideLayouts/slideLayout181.xml"/><Relationship Id="rId53" Type="http://schemas.openxmlformats.org/officeDocument/2006/relationships/slideLayout" Target="../slideLayouts/slideLayout184.xml"/><Relationship Id="rId52" Type="http://schemas.openxmlformats.org/officeDocument/2006/relationships/slideLayout" Target="../slideLayouts/slideLayout183.xml"/><Relationship Id="rId11" Type="http://schemas.openxmlformats.org/officeDocument/2006/relationships/slideLayout" Target="../slideLayouts/slideLayout142.xml"/><Relationship Id="rId55" Type="http://schemas.openxmlformats.org/officeDocument/2006/relationships/slideLayout" Target="../slideLayouts/slideLayout186.xml"/><Relationship Id="rId10" Type="http://schemas.openxmlformats.org/officeDocument/2006/relationships/slideLayout" Target="../slideLayouts/slideLayout141.xml"/><Relationship Id="rId54" Type="http://schemas.openxmlformats.org/officeDocument/2006/relationships/slideLayout" Target="../slideLayouts/slideLayout185.xml"/><Relationship Id="rId13" Type="http://schemas.openxmlformats.org/officeDocument/2006/relationships/slideLayout" Target="../slideLayouts/slideLayout144.xml"/><Relationship Id="rId12" Type="http://schemas.openxmlformats.org/officeDocument/2006/relationships/slideLayout" Target="../slideLayouts/slideLayout143.xml"/><Relationship Id="rId56" Type="http://schemas.openxmlformats.org/officeDocument/2006/relationships/theme" Target="../theme/theme9.xml"/><Relationship Id="rId15" Type="http://schemas.openxmlformats.org/officeDocument/2006/relationships/slideLayout" Target="../slideLayouts/slideLayout146.xml"/><Relationship Id="rId14" Type="http://schemas.openxmlformats.org/officeDocument/2006/relationships/slideLayout" Target="../slideLayouts/slideLayout145.xml"/><Relationship Id="rId17" Type="http://schemas.openxmlformats.org/officeDocument/2006/relationships/slideLayout" Target="../slideLayouts/slideLayout148.xml"/><Relationship Id="rId16" Type="http://schemas.openxmlformats.org/officeDocument/2006/relationships/slideLayout" Target="../slideLayouts/slideLayout147.xml"/><Relationship Id="rId19" Type="http://schemas.openxmlformats.org/officeDocument/2006/relationships/slideLayout" Target="../slideLayouts/slideLayout150.xml"/><Relationship Id="rId18" Type="http://schemas.openxmlformats.org/officeDocument/2006/relationships/slideLayout" Target="../slideLayouts/slideLayout149.xml"/></Relationships>
</file>

<file path=ppt/slideMasters/_rels/slideMaster5.xml.rels><?xml version="1.0" encoding="UTF-8" standalone="yes"?><Relationships xmlns="http://schemas.openxmlformats.org/package/2006/relationships"><Relationship Id="rId40" Type="http://schemas.openxmlformats.org/officeDocument/2006/relationships/slideLayout" Target="../slideLayouts/slideLayout226.xml"/><Relationship Id="rId42" Type="http://schemas.openxmlformats.org/officeDocument/2006/relationships/theme" Target="../theme/theme6.xml"/><Relationship Id="rId41" Type="http://schemas.openxmlformats.org/officeDocument/2006/relationships/slideLayout" Target="../slideLayouts/slideLayout227.xml"/><Relationship Id="rId1" Type="http://schemas.openxmlformats.org/officeDocument/2006/relationships/slideLayout" Target="../slideLayouts/slideLayout187.xml"/><Relationship Id="rId2" Type="http://schemas.openxmlformats.org/officeDocument/2006/relationships/slideLayout" Target="../slideLayouts/slideLayout188.xml"/><Relationship Id="rId3" Type="http://schemas.openxmlformats.org/officeDocument/2006/relationships/slideLayout" Target="../slideLayouts/slideLayout189.xml"/><Relationship Id="rId4" Type="http://schemas.openxmlformats.org/officeDocument/2006/relationships/slideLayout" Target="../slideLayouts/slideLayout190.xml"/><Relationship Id="rId9" Type="http://schemas.openxmlformats.org/officeDocument/2006/relationships/slideLayout" Target="../slideLayouts/slideLayout195.xml"/><Relationship Id="rId5" Type="http://schemas.openxmlformats.org/officeDocument/2006/relationships/slideLayout" Target="../slideLayouts/slideLayout191.xml"/><Relationship Id="rId6" Type="http://schemas.openxmlformats.org/officeDocument/2006/relationships/slideLayout" Target="../slideLayouts/slideLayout192.xml"/><Relationship Id="rId7" Type="http://schemas.openxmlformats.org/officeDocument/2006/relationships/slideLayout" Target="../slideLayouts/slideLayout193.xml"/><Relationship Id="rId8" Type="http://schemas.openxmlformats.org/officeDocument/2006/relationships/slideLayout" Target="../slideLayouts/slideLayout194.xml"/><Relationship Id="rId31" Type="http://schemas.openxmlformats.org/officeDocument/2006/relationships/slideLayout" Target="../slideLayouts/slideLayout217.xml"/><Relationship Id="rId30" Type="http://schemas.openxmlformats.org/officeDocument/2006/relationships/slideLayout" Target="../slideLayouts/slideLayout216.xml"/><Relationship Id="rId33" Type="http://schemas.openxmlformats.org/officeDocument/2006/relationships/slideLayout" Target="../slideLayouts/slideLayout219.xml"/><Relationship Id="rId32" Type="http://schemas.openxmlformats.org/officeDocument/2006/relationships/slideLayout" Target="../slideLayouts/slideLayout218.xml"/><Relationship Id="rId35" Type="http://schemas.openxmlformats.org/officeDocument/2006/relationships/slideLayout" Target="../slideLayouts/slideLayout221.xml"/><Relationship Id="rId34" Type="http://schemas.openxmlformats.org/officeDocument/2006/relationships/slideLayout" Target="../slideLayouts/slideLayout220.xml"/><Relationship Id="rId37" Type="http://schemas.openxmlformats.org/officeDocument/2006/relationships/slideLayout" Target="../slideLayouts/slideLayout223.xml"/><Relationship Id="rId36" Type="http://schemas.openxmlformats.org/officeDocument/2006/relationships/slideLayout" Target="../slideLayouts/slideLayout222.xml"/><Relationship Id="rId39" Type="http://schemas.openxmlformats.org/officeDocument/2006/relationships/slideLayout" Target="../slideLayouts/slideLayout225.xml"/><Relationship Id="rId38" Type="http://schemas.openxmlformats.org/officeDocument/2006/relationships/slideLayout" Target="../slideLayouts/slideLayout224.xml"/><Relationship Id="rId20" Type="http://schemas.openxmlformats.org/officeDocument/2006/relationships/slideLayout" Target="../slideLayouts/slideLayout206.xml"/><Relationship Id="rId22" Type="http://schemas.openxmlformats.org/officeDocument/2006/relationships/slideLayout" Target="../slideLayouts/slideLayout208.xml"/><Relationship Id="rId21" Type="http://schemas.openxmlformats.org/officeDocument/2006/relationships/slideLayout" Target="../slideLayouts/slideLayout207.xml"/><Relationship Id="rId24" Type="http://schemas.openxmlformats.org/officeDocument/2006/relationships/slideLayout" Target="../slideLayouts/slideLayout210.xml"/><Relationship Id="rId23" Type="http://schemas.openxmlformats.org/officeDocument/2006/relationships/slideLayout" Target="../slideLayouts/slideLayout209.xml"/><Relationship Id="rId26" Type="http://schemas.openxmlformats.org/officeDocument/2006/relationships/slideLayout" Target="../slideLayouts/slideLayout212.xml"/><Relationship Id="rId25" Type="http://schemas.openxmlformats.org/officeDocument/2006/relationships/slideLayout" Target="../slideLayouts/slideLayout211.xml"/><Relationship Id="rId28" Type="http://schemas.openxmlformats.org/officeDocument/2006/relationships/slideLayout" Target="../slideLayouts/slideLayout214.xml"/><Relationship Id="rId27" Type="http://schemas.openxmlformats.org/officeDocument/2006/relationships/slideLayout" Target="../slideLayouts/slideLayout213.xml"/><Relationship Id="rId29" Type="http://schemas.openxmlformats.org/officeDocument/2006/relationships/slideLayout" Target="../slideLayouts/slideLayout215.xml"/><Relationship Id="rId11" Type="http://schemas.openxmlformats.org/officeDocument/2006/relationships/slideLayout" Target="../slideLayouts/slideLayout197.xml"/><Relationship Id="rId10" Type="http://schemas.openxmlformats.org/officeDocument/2006/relationships/slideLayout" Target="../slideLayouts/slideLayout196.xml"/><Relationship Id="rId13" Type="http://schemas.openxmlformats.org/officeDocument/2006/relationships/slideLayout" Target="../slideLayouts/slideLayout199.xml"/><Relationship Id="rId12" Type="http://schemas.openxmlformats.org/officeDocument/2006/relationships/slideLayout" Target="../slideLayouts/slideLayout198.xml"/><Relationship Id="rId15" Type="http://schemas.openxmlformats.org/officeDocument/2006/relationships/slideLayout" Target="../slideLayouts/slideLayout201.xml"/><Relationship Id="rId14" Type="http://schemas.openxmlformats.org/officeDocument/2006/relationships/slideLayout" Target="../slideLayouts/slideLayout200.xml"/><Relationship Id="rId17" Type="http://schemas.openxmlformats.org/officeDocument/2006/relationships/slideLayout" Target="../slideLayouts/slideLayout203.xml"/><Relationship Id="rId16" Type="http://schemas.openxmlformats.org/officeDocument/2006/relationships/slideLayout" Target="../slideLayouts/slideLayout202.xml"/><Relationship Id="rId19" Type="http://schemas.openxmlformats.org/officeDocument/2006/relationships/slideLayout" Target="../slideLayouts/slideLayout205.xml"/><Relationship Id="rId18" Type="http://schemas.openxmlformats.org/officeDocument/2006/relationships/slideLayout" Target="../slideLayouts/slideLayout204.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228.xml"/><Relationship Id="rId2" Type="http://schemas.openxmlformats.org/officeDocument/2006/relationships/slideLayout" Target="../slideLayouts/slideLayout229.xml"/><Relationship Id="rId3" Type="http://schemas.openxmlformats.org/officeDocument/2006/relationships/slideLayout" Target="../slideLayouts/slideLayout230.xml"/><Relationship Id="rId4" Type="http://schemas.openxmlformats.org/officeDocument/2006/relationships/slideLayout" Target="../slideLayouts/slideLayout231.xml"/><Relationship Id="rId9" Type="http://schemas.openxmlformats.org/officeDocument/2006/relationships/slideLayout" Target="../slideLayouts/slideLayout236.xml"/><Relationship Id="rId5" Type="http://schemas.openxmlformats.org/officeDocument/2006/relationships/slideLayout" Target="../slideLayouts/slideLayout232.xml"/><Relationship Id="rId6" Type="http://schemas.openxmlformats.org/officeDocument/2006/relationships/slideLayout" Target="../slideLayouts/slideLayout233.xml"/><Relationship Id="rId7" Type="http://schemas.openxmlformats.org/officeDocument/2006/relationships/slideLayout" Target="../slideLayouts/slideLayout234.xml"/><Relationship Id="rId8" Type="http://schemas.openxmlformats.org/officeDocument/2006/relationships/slideLayout" Target="../slideLayouts/slideLayout235.xml"/><Relationship Id="rId20" Type="http://schemas.openxmlformats.org/officeDocument/2006/relationships/slideLayout" Target="../slideLayouts/slideLayout247.xml"/><Relationship Id="rId22" Type="http://schemas.openxmlformats.org/officeDocument/2006/relationships/slideLayout" Target="../slideLayouts/slideLayout249.xml"/><Relationship Id="rId21" Type="http://schemas.openxmlformats.org/officeDocument/2006/relationships/slideLayout" Target="../slideLayouts/slideLayout248.xml"/><Relationship Id="rId24" Type="http://schemas.openxmlformats.org/officeDocument/2006/relationships/slideLayout" Target="../slideLayouts/slideLayout251.xml"/><Relationship Id="rId23" Type="http://schemas.openxmlformats.org/officeDocument/2006/relationships/slideLayout" Target="../slideLayouts/slideLayout250.xml"/><Relationship Id="rId26" Type="http://schemas.openxmlformats.org/officeDocument/2006/relationships/slideLayout" Target="../slideLayouts/slideLayout253.xml"/><Relationship Id="rId25" Type="http://schemas.openxmlformats.org/officeDocument/2006/relationships/slideLayout" Target="../slideLayouts/slideLayout252.xml"/><Relationship Id="rId28" Type="http://schemas.openxmlformats.org/officeDocument/2006/relationships/slideLayout" Target="../slideLayouts/slideLayout255.xml"/><Relationship Id="rId27" Type="http://schemas.openxmlformats.org/officeDocument/2006/relationships/slideLayout" Target="../slideLayouts/slideLayout254.xml"/><Relationship Id="rId29" Type="http://schemas.openxmlformats.org/officeDocument/2006/relationships/theme" Target="../theme/theme3.xml"/><Relationship Id="rId11" Type="http://schemas.openxmlformats.org/officeDocument/2006/relationships/slideLayout" Target="../slideLayouts/slideLayout238.xml"/><Relationship Id="rId10" Type="http://schemas.openxmlformats.org/officeDocument/2006/relationships/slideLayout" Target="../slideLayouts/slideLayout237.xml"/><Relationship Id="rId13" Type="http://schemas.openxmlformats.org/officeDocument/2006/relationships/slideLayout" Target="../slideLayouts/slideLayout240.xml"/><Relationship Id="rId12" Type="http://schemas.openxmlformats.org/officeDocument/2006/relationships/slideLayout" Target="../slideLayouts/slideLayout239.xml"/><Relationship Id="rId15" Type="http://schemas.openxmlformats.org/officeDocument/2006/relationships/slideLayout" Target="../slideLayouts/slideLayout242.xml"/><Relationship Id="rId14" Type="http://schemas.openxmlformats.org/officeDocument/2006/relationships/slideLayout" Target="../slideLayouts/slideLayout241.xml"/><Relationship Id="rId17" Type="http://schemas.openxmlformats.org/officeDocument/2006/relationships/slideLayout" Target="../slideLayouts/slideLayout244.xml"/><Relationship Id="rId16" Type="http://schemas.openxmlformats.org/officeDocument/2006/relationships/slideLayout" Target="../slideLayouts/slideLayout243.xml"/><Relationship Id="rId19" Type="http://schemas.openxmlformats.org/officeDocument/2006/relationships/slideLayout" Target="../slideLayouts/slideLayout246.xml"/><Relationship Id="rId18" Type="http://schemas.openxmlformats.org/officeDocument/2006/relationships/slideLayout" Target="../slideLayouts/slideLayout245.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256.xml"/><Relationship Id="rId2" Type="http://schemas.openxmlformats.org/officeDocument/2006/relationships/slideLayout" Target="../slideLayouts/slideLayout257.xml"/><Relationship Id="rId3" Type="http://schemas.openxmlformats.org/officeDocument/2006/relationships/slideLayout" Target="../slideLayouts/slideLayout258.xml"/><Relationship Id="rId4" Type="http://schemas.openxmlformats.org/officeDocument/2006/relationships/slideLayout" Target="../slideLayouts/slideLayout259.xml"/><Relationship Id="rId9" Type="http://schemas.openxmlformats.org/officeDocument/2006/relationships/slideLayout" Target="../slideLayouts/slideLayout264.xml"/><Relationship Id="rId5" Type="http://schemas.openxmlformats.org/officeDocument/2006/relationships/slideLayout" Target="../slideLayouts/slideLayout260.xml"/><Relationship Id="rId6" Type="http://schemas.openxmlformats.org/officeDocument/2006/relationships/slideLayout" Target="../slideLayouts/slideLayout261.xml"/><Relationship Id="rId7" Type="http://schemas.openxmlformats.org/officeDocument/2006/relationships/slideLayout" Target="../slideLayouts/slideLayout262.xml"/><Relationship Id="rId8" Type="http://schemas.openxmlformats.org/officeDocument/2006/relationships/slideLayout" Target="../slideLayouts/slideLayout263.xml"/><Relationship Id="rId20" Type="http://schemas.openxmlformats.org/officeDocument/2006/relationships/slideLayout" Target="../slideLayouts/slideLayout275.xml"/><Relationship Id="rId22" Type="http://schemas.openxmlformats.org/officeDocument/2006/relationships/slideLayout" Target="../slideLayouts/slideLayout277.xml"/><Relationship Id="rId21" Type="http://schemas.openxmlformats.org/officeDocument/2006/relationships/slideLayout" Target="../slideLayouts/slideLayout276.xml"/><Relationship Id="rId24" Type="http://schemas.openxmlformats.org/officeDocument/2006/relationships/slideLayout" Target="../slideLayouts/slideLayout279.xml"/><Relationship Id="rId23" Type="http://schemas.openxmlformats.org/officeDocument/2006/relationships/slideLayout" Target="../slideLayouts/slideLayout278.xml"/><Relationship Id="rId26" Type="http://schemas.openxmlformats.org/officeDocument/2006/relationships/theme" Target="../theme/theme5.xml"/><Relationship Id="rId25" Type="http://schemas.openxmlformats.org/officeDocument/2006/relationships/slideLayout" Target="../slideLayouts/slideLayout280.xml"/><Relationship Id="rId11" Type="http://schemas.openxmlformats.org/officeDocument/2006/relationships/slideLayout" Target="../slideLayouts/slideLayout266.xml"/><Relationship Id="rId10" Type="http://schemas.openxmlformats.org/officeDocument/2006/relationships/slideLayout" Target="../slideLayouts/slideLayout265.xml"/><Relationship Id="rId13" Type="http://schemas.openxmlformats.org/officeDocument/2006/relationships/slideLayout" Target="../slideLayouts/slideLayout268.xml"/><Relationship Id="rId12" Type="http://schemas.openxmlformats.org/officeDocument/2006/relationships/slideLayout" Target="../slideLayouts/slideLayout267.xml"/><Relationship Id="rId15" Type="http://schemas.openxmlformats.org/officeDocument/2006/relationships/slideLayout" Target="../slideLayouts/slideLayout270.xml"/><Relationship Id="rId14" Type="http://schemas.openxmlformats.org/officeDocument/2006/relationships/slideLayout" Target="../slideLayouts/slideLayout269.xml"/><Relationship Id="rId17" Type="http://schemas.openxmlformats.org/officeDocument/2006/relationships/slideLayout" Target="../slideLayouts/slideLayout272.xml"/><Relationship Id="rId16" Type="http://schemas.openxmlformats.org/officeDocument/2006/relationships/slideLayout" Target="../slideLayouts/slideLayout271.xml"/><Relationship Id="rId19" Type="http://schemas.openxmlformats.org/officeDocument/2006/relationships/slideLayout" Target="../slideLayouts/slideLayout274.xml"/><Relationship Id="rId18" Type="http://schemas.openxmlformats.org/officeDocument/2006/relationships/slideLayout" Target="../slideLayouts/slideLayout273.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281.xml"/><Relationship Id="rId2" Type="http://schemas.openxmlformats.org/officeDocument/2006/relationships/slideLayout" Target="../slideLayouts/slideLayout282.xml"/><Relationship Id="rId3" Type="http://schemas.openxmlformats.org/officeDocument/2006/relationships/slideLayout" Target="../slideLayouts/slideLayout283.xml"/><Relationship Id="rId4" Type="http://schemas.openxmlformats.org/officeDocument/2006/relationships/slideLayout" Target="../slideLayouts/slideLayout284.xml"/><Relationship Id="rId9" Type="http://schemas.openxmlformats.org/officeDocument/2006/relationships/slideLayout" Target="../slideLayouts/slideLayout289.xml"/><Relationship Id="rId5" Type="http://schemas.openxmlformats.org/officeDocument/2006/relationships/slideLayout" Target="../slideLayouts/slideLayout285.xml"/><Relationship Id="rId6" Type="http://schemas.openxmlformats.org/officeDocument/2006/relationships/slideLayout" Target="../slideLayouts/slideLayout286.xml"/><Relationship Id="rId7" Type="http://schemas.openxmlformats.org/officeDocument/2006/relationships/slideLayout" Target="../slideLayouts/slideLayout287.xml"/><Relationship Id="rId8" Type="http://schemas.openxmlformats.org/officeDocument/2006/relationships/slideLayout" Target="../slideLayouts/slideLayout288.xml"/><Relationship Id="rId20" Type="http://schemas.openxmlformats.org/officeDocument/2006/relationships/slideLayout" Target="../slideLayouts/slideLayout300.xml"/><Relationship Id="rId22" Type="http://schemas.openxmlformats.org/officeDocument/2006/relationships/slideLayout" Target="../slideLayouts/slideLayout302.xml"/><Relationship Id="rId21" Type="http://schemas.openxmlformats.org/officeDocument/2006/relationships/slideLayout" Target="../slideLayouts/slideLayout301.xml"/><Relationship Id="rId24" Type="http://schemas.openxmlformats.org/officeDocument/2006/relationships/slideLayout" Target="../slideLayouts/slideLayout304.xml"/><Relationship Id="rId23" Type="http://schemas.openxmlformats.org/officeDocument/2006/relationships/slideLayout" Target="../slideLayouts/slideLayout303.xml"/><Relationship Id="rId26" Type="http://schemas.openxmlformats.org/officeDocument/2006/relationships/slideLayout" Target="../slideLayouts/slideLayout306.xml"/><Relationship Id="rId25" Type="http://schemas.openxmlformats.org/officeDocument/2006/relationships/slideLayout" Target="../slideLayouts/slideLayout305.xml"/><Relationship Id="rId28" Type="http://schemas.openxmlformats.org/officeDocument/2006/relationships/theme" Target="../theme/theme4.xml"/><Relationship Id="rId27" Type="http://schemas.openxmlformats.org/officeDocument/2006/relationships/slideLayout" Target="../slideLayouts/slideLayout307.xml"/><Relationship Id="rId11" Type="http://schemas.openxmlformats.org/officeDocument/2006/relationships/slideLayout" Target="../slideLayouts/slideLayout291.xml"/><Relationship Id="rId10" Type="http://schemas.openxmlformats.org/officeDocument/2006/relationships/slideLayout" Target="../slideLayouts/slideLayout290.xml"/><Relationship Id="rId13" Type="http://schemas.openxmlformats.org/officeDocument/2006/relationships/slideLayout" Target="../slideLayouts/slideLayout293.xml"/><Relationship Id="rId12" Type="http://schemas.openxmlformats.org/officeDocument/2006/relationships/slideLayout" Target="../slideLayouts/slideLayout292.xml"/><Relationship Id="rId15" Type="http://schemas.openxmlformats.org/officeDocument/2006/relationships/slideLayout" Target="../slideLayouts/slideLayout295.xml"/><Relationship Id="rId14" Type="http://schemas.openxmlformats.org/officeDocument/2006/relationships/slideLayout" Target="../slideLayouts/slideLayout294.xml"/><Relationship Id="rId17" Type="http://schemas.openxmlformats.org/officeDocument/2006/relationships/slideLayout" Target="../slideLayouts/slideLayout297.xml"/><Relationship Id="rId16" Type="http://schemas.openxmlformats.org/officeDocument/2006/relationships/slideLayout" Target="../slideLayouts/slideLayout296.xml"/><Relationship Id="rId19" Type="http://schemas.openxmlformats.org/officeDocument/2006/relationships/slideLayout" Target="../slideLayouts/slideLayout299.xml"/><Relationship Id="rId18" Type="http://schemas.openxmlformats.org/officeDocument/2006/relationships/slideLayout" Target="../slideLayouts/slideLayout29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68575" lIns="68575" spcFirstLastPara="1" rIns="68575" wrap="square" tIns="68575">
            <a:noAutofit/>
          </a:bodyPr>
          <a:lstStyle>
            <a:lvl1pPr lvl="0" marR="0" rtl="0" algn="l">
              <a:lnSpc>
                <a:spcPct val="100000"/>
              </a:lnSpc>
              <a:spcBef>
                <a:spcPts val="0"/>
              </a:spcBef>
              <a:spcAft>
                <a:spcPts val="0"/>
              </a:spcAft>
              <a:buClr>
                <a:schemeClr val="dk1"/>
              </a:buClr>
              <a:buSzPts val="2400"/>
              <a:buFont typeface="Roboto"/>
              <a:buNone/>
              <a:defRPr b="1" i="0" sz="2400" u="none" cap="none" strike="noStrike">
                <a:solidFill>
                  <a:schemeClr val="dk1"/>
                </a:solidFill>
                <a:latin typeface="Roboto"/>
                <a:ea typeface="Roboto"/>
                <a:cs typeface="Roboto"/>
                <a:sym typeface="Roboto"/>
              </a:defRPr>
            </a:lvl1pPr>
            <a:lvl2pPr lvl="1" marR="0" rtl="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076275"/>
            <a:ext cx="8520600" cy="3416400"/>
          </a:xfrm>
          <a:prstGeom prst="rect">
            <a:avLst/>
          </a:prstGeom>
          <a:noFill/>
          <a:ln>
            <a:noFill/>
          </a:ln>
        </p:spPr>
        <p:txBody>
          <a:bodyPr anchorCtr="0" anchor="t" bIns="68575" lIns="68575" spcFirstLastPara="1" rIns="68575" wrap="square" tIns="68575">
            <a:noAutofit/>
          </a:bodyPr>
          <a:lstStyle>
            <a:lvl1pPr indent="-317500" lvl="0" marL="457200" marR="0" rtl="0" algn="l">
              <a:lnSpc>
                <a:spcPct val="115000"/>
              </a:lnSpc>
              <a:spcBef>
                <a:spcPts val="0"/>
              </a:spcBef>
              <a:spcAft>
                <a:spcPts val="0"/>
              </a:spcAft>
              <a:buClr>
                <a:schemeClr val="dk2"/>
              </a:buClr>
              <a:buSzPts val="1400"/>
              <a:buFont typeface="Roboto"/>
              <a:buChar char="●"/>
              <a:defRPr i="0" sz="1400" u="none" cap="none" strike="noStrike">
                <a:solidFill>
                  <a:schemeClr val="dk2"/>
                </a:solidFill>
                <a:latin typeface="Roboto"/>
                <a:ea typeface="Roboto"/>
                <a:cs typeface="Roboto"/>
                <a:sym typeface="Roboto"/>
              </a:defRPr>
            </a:lvl1pPr>
            <a:lvl2pPr indent="-298450" lvl="1" marL="914400" marR="0" rtl="0" algn="l">
              <a:lnSpc>
                <a:spcPct val="115000"/>
              </a:lnSpc>
              <a:spcBef>
                <a:spcPts val="1200"/>
              </a:spcBef>
              <a:spcAft>
                <a:spcPts val="0"/>
              </a:spcAft>
              <a:buClr>
                <a:schemeClr val="dk2"/>
              </a:buClr>
              <a:buSzPts val="1100"/>
              <a:buFont typeface="Roboto"/>
              <a:buChar char="○"/>
              <a:defRPr i="0" sz="1400" u="none" cap="none" strike="noStrike">
                <a:solidFill>
                  <a:schemeClr val="dk2"/>
                </a:solidFill>
                <a:latin typeface="Roboto"/>
                <a:ea typeface="Roboto"/>
                <a:cs typeface="Roboto"/>
                <a:sym typeface="Roboto"/>
              </a:defRPr>
            </a:lvl2pPr>
            <a:lvl3pPr indent="-298450" lvl="2" marL="1371600" marR="0" rtl="0" algn="l">
              <a:lnSpc>
                <a:spcPct val="115000"/>
              </a:lnSpc>
              <a:spcBef>
                <a:spcPts val="1200"/>
              </a:spcBef>
              <a:spcAft>
                <a:spcPts val="0"/>
              </a:spcAft>
              <a:buClr>
                <a:schemeClr val="dk2"/>
              </a:buClr>
              <a:buSzPts val="1100"/>
              <a:buFont typeface="Roboto"/>
              <a:buChar char="■"/>
              <a:defRPr i="0" sz="1400" u="none" cap="none" strike="noStrike">
                <a:solidFill>
                  <a:schemeClr val="dk2"/>
                </a:solidFill>
                <a:latin typeface="Roboto"/>
                <a:ea typeface="Roboto"/>
                <a:cs typeface="Roboto"/>
                <a:sym typeface="Roboto"/>
              </a:defRPr>
            </a:lvl3pPr>
            <a:lvl4pPr indent="-298450" lvl="3" marL="1828800" marR="0" rtl="0" algn="l">
              <a:lnSpc>
                <a:spcPct val="115000"/>
              </a:lnSpc>
              <a:spcBef>
                <a:spcPts val="1200"/>
              </a:spcBef>
              <a:spcAft>
                <a:spcPts val="0"/>
              </a:spcAft>
              <a:buClr>
                <a:schemeClr val="dk2"/>
              </a:buClr>
              <a:buSzPts val="1100"/>
              <a:buFont typeface="Roboto"/>
              <a:buChar char="●"/>
              <a:defRPr i="0" sz="1400" u="none" cap="none" strike="noStrike">
                <a:solidFill>
                  <a:schemeClr val="dk2"/>
                </a:solidFill>
                <a:latin typeface="Roboto"/>
                <a:ea typeface="Roboto"/>
                <a:cs typeface="Roboto"/>
                <a:sym typeface="Roboto"/>
              </a:defRPr>
            </a:lvl4pPr>
            <a:lvl5pPr indent="-298450" lvl="4" marL="2286000" marR="0" rtl="0" algn="l">
              <a:lnSpc>
                <a:spcPct val="115000"/>
              </a:lnSpc>
              <a:spcBef>
                <a:spcPts val="1200"/>
              </a:spcBef>
              <a:spcAft>
                <a:spcPts val="0"/>
              </a:spcAft>
              <a:buClr>
                <a:schemeClr val="dk2"/>
              </a:buClr>
              <a:buSzPts val="1100"/>
              <a:buFont typeface="Roboto"/>
              <a:buChar char="○"/>
              <a:defRPr i="0" sz="1400" u="none" cap="none" strike="noStrike">
                <a:solidFill>
                  <a:schemeClr val="dk2"/>
                </a:solidFill>
                <a:latin typeface="Roboto"/>
                <a:ea typeface="Roboto"/>
                <a:cs typeface="Roboto"/>
                <a:sym typeface="Roboto"/>
              </a:defRPr>
            </a:lvl5pPr>
            <a:lvl6pPr indent="-298450" lvl="5" marL="2743200" marR="0" rtl="0" algn="l">
              <a:lnSpc>
                <a:spcPct val="115000"/>
              </a:lnSpc>
              <a:spcBef>
                <a:spcPts val="1200"/>
              </a:spcBef>
              <a:spcAft>
                <a:spcPts val="0"/>
              </a:spcAft>
              <a:buClr>
                <a:schemeClr val="dk2"/>
              </a:buClr>
              <a:buSzPts val="1100"/>
              <a:buFont typeface="Roboto"/>
              <a:buChar char="■"/>
              <a:defRPr i="0" sz="1400" u="none" cap="none" strike="noStrike">
                <a:solidFill>
                  <a:schemeClr val="dk2"/>
                </a:solidFill>
                <a:latin typeface="Roboto"/>
                <a:ea typeface="Roboto"/>
                <a:cs typeface="Roboto"/>
                <a:sym typeface="Roboto"/>
              </a:defRPr>
            </a:lvl6pPr>
            <a:lvl7pPr indent="-298450" lvl="6" marL="3200400" marR="0" rtl="0" algn="l">
              <a:lnSpc>
                <a:spcPct val="115000"/>
              </a:lnSpc>
              <a:spcBef>
                <a:spcPts val="1200"/>
              </a:spcBef>
              <a:spcAft>
                <a:spcPts val="0"/>
              </a:spcAft>
              <a:buClr>
                <a:schemeClr val="dk2"/>
              </a:buClr>
              <a:buSzPts val="1100"/>
              <a:buFont typeface="Roboto"/>
              <a:buChar char="●"/>
              <a:defRPr i="0" sz="1400" u="none" cap="none" strike="noStrike">
                <a:solidFill>
                  <a:schemeClr val="dk2"/>
                </a:solidFill>
                <a:latin typeface="Roboto"/>
                <a:ea typeface="Roboto"/>
                <a:cs typeface="Roboto"/>
                <a:sym typeface="Roboto"/>
              </a:defRPr>
            </a:lvl7pPr>
            <a:lvl8pPr indent="-298450" lvl="7" marL="3657600" marR="0" rtl="0" algn="l">
              <a:lnSpc>
                <a:spcPct val="115000"/>
              </a:lnSpc>
              <a:spcBef>
                <a:spcPts val="1200"/>
              </a:spcBef>
              <a:spcAft>
                <a:spcPts val="0"/>
              </a:spcAft>
              <a:buClr>
                <a:schemeClr val="dk2"/>
              </a:buClr>
              <a:buSzPts val="1100"/>
              <a:buFont typeface="Roboto"/>
              <a:buChar char="○"/>
              <a:defRPr i="0" sz="1400" u="none" cap="none" strike="noStrike">
                <a:solidFill>
                  <a:schemeClr val="dk2"/>
                </a:solidFill>
                <a:latin typeface="Roboto"/>
                <a:ea typeface="Roboto"/>
                <a:cs typeface="Roboto"/>
                <a:sym typeface="Roboto"/>
              </a:defRPr>
            </a:lvl8pPr>
            <a:lvl9pPr indent="-298450" lvl="8" marL="4114800" marR="0" rtl="0" algn="l">
              <a:lnSpc>
                <a:spcPct val="115000"/>
              </a:lnSpc>
              <a:spcBef>
                <a:spcPts val="1200"/>
              </a:spcBef>
              <a:spcAft>
                <a:spcPts val="1200"/>
              </a:spcAft>
              <a:buClr>
                <a:schemeClr val="dk2"/>
              </a:buClr>
              <a:buSzPts val="1100"/>
              <a:buFont typeface="Roboto"/>
              <a:buChar char="■"/>
              <a:defRPr i="0" sz="1400" u="none" cap="none" strike="noStrike">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511227" y="4607165"/>
            <a:ext cx="592200" cy="393600"/>
          </a:xfrm>
          <a:prstGeom prst="rect">
            <a:avLst/>
          </a:prstGeom>
          <a:noFill/>
          <a:ln>
            <a:noFill/>
          </a:ln>
        </p:spPr>
        <p:txBody>
          <a:bodyPr anchorCtr="0" anchor="ctr" bIns="68575" lIns="68575" spcFirstLastPara="1" rIns="68575" wrap="square" tIns="68575">
            <a:noAutofit/>
          </a:bodyPr>
          <a:lstStyle>
            <a:lvl1pPr lvl="0" rtl="0" algn="ctr">
              <a:buClr>
                <a:srgbClr val="000000"/>
              </a:buClr>
              <a:buSzPts val="1000"/>
              <a:buFont typeface="Arial"/>
              <a:buNone/>
              <a:defRPr sz="800">
                <a:solidFill>
                  <a:schemeClr val="lt2"/>
                </a:solidFill>
              </a:defRPr>
            </a:lvl1pPr>
            <a:lvl2pPr lvl="1" rtl="0" algn="ctr">
              <a:buClr>
                <a:srgbClr val="000000"/>
              </a:buClr>
              <a:buSzPts val="1000"/>
              <a:buFont typeface="Arial"/>
              <a:buNone/>
              <a:defRPr sz="800">
                <a:solidFill>
                  <a:schemeClr val="lt2"/>
                </a:solidFill>
              </a:defRPr>
            </a:lvl2pPr>
            <a:lvl3pPr lvl="2" rtl="0" algn="ctr">
              <a:buClr>
                <a:srgbClr val="000000"/>
              </a:buClr>
              <a:buSzPts val="1000"/>
              <a:buFont typeface="Arial"/>
              <a:buNone/>
              <a:defRPr sz="800">
                <a:solidFill>
                  <a:schemeClr val="lt2"/>
                </a:solidFill>
              </a:defRPr>
            </a:lvl3pPr>
            <a:lvl4pPr lvl="3" rtl="0" algn="ctr">
              <a:buClr>
                <a:srgbClr val="000000"/>
              </a:buClr>
              <a:buSzPts val="1000"/>
              <a:buFont typeface="Arial"/>
              <a:buNone/>
              <a:defRPr sz="800">
                <a:solidFill>
                  <a:schemeClr val="lt2"/>
                </a:solidFill>
              </a:defRPr>
            </a:lvl4pPr>
            <a:lvl5pPr lvl="4" rtl="0" algn="ctr">
              <a:buClr>
                <a:srgbClr val="000000"/>
              </a:buClr>
              <a:buSzPts val="1000"/>
              <a:buFont typeface="Arial"/>
              <a:buNone/>
              <a:defRPr sz="800">
                <a:solidFill>
                  <a:schemeClr val="lt2"/>
                </a:solidFill>
              </a:defRPr>
            </a:lvl5pPr>
            <a:lvl6pPr lvl="5" rtl="0" algn="ctr">
              <a:buClr>
                <a:srgbClr val="000000"/>
              </a:buClr>
              <a:buSzPts val="1000"/>
              <a:buFont typeface="Arial"/>
              <a:buNone/>
              <a:defRPr sz="800">
                <a:solidFill>
                  <a:schemeClr val="lt2"/>
                </a:solidFill>
              </a:defRPr>
            </a:lvl6pPr>
            <a:lvl7pPr lvl="6" rtl="0" algn="ctr">
              <a:buClr>
                <a:srgbClr val="000000"/>
              </a:buClr>
              <a:buSzPts val="1000"/>
              <a:buFont typeface="Arial"/>
              <a:buNone/>
              <a:defRPr sz="800">
                <a:solidFill>
                  <a:schemeClr val="lt2"/>
                </a:solidFill>
              </a:defRPr>
            </a:lvl7pPr>
            <a:lvl8pPr lvl="7" rtl="0" algn="ctr">
              <a:buClr>
                <a:srgbClr val="000000"/>
              </a:buClr>
              <a:buSzPts val="1000"/>
              <a:buFont typeface="Arial"/>
              <a:buNone/>
              <a:defRPr sz="800">
                <a:solidFill>
                  <a:schemeClr val="lt2"/>
                </a:solidFill>
              </a:defRPr>
            </a:lvl8pPr>
            <a:lvl9pPr lvl="8" rtl="0" algn="ctr">
              <a:buClr>
                <a:srgbClr val="000000"/>
              </a:buClr>
              <a:buSzPts val="1000"/>
              <a:buFont typeface="Arial"/>
              <a:buNone/>
              <a:defRPr sz="800">
                <a:solidFill>
                  <a:schemeClr val="lt2"/>
                </a:solidFill>
              </a:defRPr>
            </a:lvl9pPr>
          </a:lstStyle>
          <a:p>
            <a:pPr indent="0" lvl="0" marL="0" rtl="0" algn="ct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noFill/>
      </p:bgPr>
    </p:bg>
    <p:spTree>
      <p:nvGrpSpPr>
        <p:cNvPr id="99" name="Shape 99"/>
        <p:cNvGrpSpPr/>
        <p:nvPr/>
      </p:nvGrpSpPr>
      <p:grpSpPr>
        <a:xfrm>
          <a:off x="0" y="0"/>
          <a:ext cx="0" cy="0"/>
          <a:chOff x="0" y="0"/>
          <a:chExt cx="0" cy="0"/>
        </a:xfrm>
      </p:grpSpPr>
      <p:sp>
        <p:nvSpPr>
          <p:cNvPr id="100" name="Google Shape;100;p18"/>
          <p:cNvSpPr txBox="1"/>
          <p:nvPr>
            <p:ph type="title"/>
          </p:nvPr>
        </p:nvSpPr>
        <p:spPr>
          <a:xfrm>
            <a:off x="311700" y="2926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1pPr>
            <a:lvl2pPr lvl="1">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2pPr>
            <a:lvl3pPr lvl="2">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3pPr>
            <a:lvl4pPr lvl="3">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4pPr>
            <a:lvl5pPr lvl="4">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5pPr>
            <a:lvl6pPr lvl="5">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6pPr>
            <a:lvl7pPr lvl="6">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7pPr>
            <a:lvl8pPr lvl="7">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8pPr>
            <a:lvl9pPr lvl="8">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9pPr>
          </a:lstStyle>
          <a:p/>
        </p:txBody>
      </p:sp>
      <p:sp>
        <p:nvSpPr>
          <p:cNvPr id="101" name="Google Shape;101;p18"/>
          <p:cNvSpPr txBox="1"/>
          <p:nvPr>
            <p:ph idx="1" type="body"/>
          </p:nvPr>
        </p:nvSpPr>
        <p:spPr>
          <a:xfrm>
            <a:off x="311700" y="10000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0000"/>
              </a:lnSpc>
              <a:spcBef>
                <a:spcPts val="0"/>
              </a:spcBef>
              <a:spcAft>
                <a:spcPts val="0"/>
              </a:spcAft>
              <a:buClr>
                <a:schemeClr val="accent1"/>
              </a:buClr>
              <a:buSzPts val="1800"/>
              <a:buFont typeface="Roboto"/>
              <a:buChar char="●"/>
              <a:defRPr sz="1800">
                <a:solidFill>
                  <a:schemeClr val="accent1"/>
                </a:solidFill>
                <a:latin typeface="Roboto"/>
                <a:ea typeface="Roboto"/>
                <a:cs typeface="Roboto"/>
                <a:sym typeface="Roboto"/>
              </a:defRPr>
            </a:lvl1pPr>
            <a:lvl2pPr indent="-317500" lvl="1" marL="9144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2pPr>
            <a:lvl3pPr indent="-317500" lvl="2" marL="13716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3pPr>
            <a:lvl4pPr indent="-317500" lvl="3" marL="18288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4pPr>
            <a:lvl5pPr indent="-317500" lvl="4" marL="22860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5pPr>
            <a:lvl6pPr indent="-317500" lvl="5" marL="27432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6pPr>
            <a:lvl7pPr indent="-317500" lvl="6" marL="32004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7pPr>
            <a:lvl8pPr indent="-317500" lvl="7" marL="36576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8pPr>
            <a:lvl9pPr indent="-317500" lvl="8" marL="4114800">
              <a:lnSpc>
                <a:spcPct val="110000"/>
              </a:lnSpc>
              <a:spcBef>
                <a:spcPts val="500"/>
              </a:spcBef>
              <a:spcAft>
                <a:spcPts val="500"/>
              </a:spcAft>
              <a:buClr>
                <a:schemeClr val="accent1"/>
              </a:buClr>
              <a:buSzPts val="1400"/>
              <a:buFont typeface="Roboto"/>
              <a:buChar char="■"/>
              <a:defRPr>
                <a:solidFill>
                  <a:schemeClr val="accent1"/>
                </a:solidFill>
                <a:latin typeface="Roboto"/>
                <a:ea typeface="Roboto"/>
                <a:cs typeface="Roboto"/>
                <a:sym typeface="Roboto"/>
              </a:defRPr>
            </a:lvl9pPr>
          </a:lstStyle>
          <a:p/>
        </p:txBody>
      </p:sp>
      <p:sp>
        <p:nvSpPr>
          <p:cNvPr id="102" name="Google Shape;10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 id="2147483689" r:id="rId26"/>
    <p:sldLayoutId id="2147483690" r:id="rId27"/>
    <p:sldLayoutId id="2147483691" r:id="rId28"/>
    <p:sldLayoutId id="2147483692" r:id="rId29"/>
    <p:sldLayoutId id="2147483693" r:id="rId30"/>
    <p:sldLayoutId id="2147483694" r:id="rId31"/>
    <p:sldLayoutId id="2147483695" r:id="rId32"/>
    <p:sldLayoutId id="2147483696" r:id="rId33"/>
    <p:sldLayoutId id="2147483697" r:id="rId34"/>
    <p:sldLayoutId id="2147483698" r:id="rId35"/>
    <p:sldLayoutId id="2147483699" r:id="rId36"/>
    <p:sldLayoutId id="2147483700" r:id="rId37"/>
    <p:sldLayoutId id="2147483701" r:id="rId38"/>
    <p:sldLayoutId id="2147483702" r:id="rId39"/>
    <p:sldLayoutId id="2147483703" r:id="rId40"/>
    <p:sldLayoutId id="2147483704" r:id="rId41"/>
    <p:sldLayoutId id="2147483705" r:id="rId42"/>
    <p:sldLayoutId id="2147483706" r:id="rId43"/>
    <p:sldLayoutId id="2147483707" r:id="rId44"/>
    <p:sldLayoutId id="2147483708" r:id="rId45"/>
    <p:sldLayoutId id="2147483709" r:id="rId46"/>
    <p:sldLayoutId id="2147483710" r:id="rId47"/>
    <p:sldLayoutId id="2147483711" r:id="rId48"/>
    <p:sldLayoutId id="2147483712" r:id="rId49"/>
    <p:sldLayoutId id="2147483713" r:id="rId50"/>
    <p:sldLayoutId id="2147483714" r:id="rId51"/>
    <p:sldLayoutId id="2147483715" r:id="rId52"/>
    <p:sldLayoutId id="2147483716" r:id="rId53"/>
    <p:sldLayoutId id="2147483717" r:id="rId54"/>
    <p:sldLayoutId id="2147483718" r:id="rId55"/>
    <p:sldLayoutId id="2147483719" r:id="rId56"/>
    <p:sldLayoutId id="2147483720" r:id="rId57"/>
    <p:sldLayoutId id="2147483721" r:id="rId58"/>
    <p:sldLayoutId id="2147483722" r:id="rId59"/>
    <p:sldLayoutId id="2147483723" r:id="rId60"/>
    <p:sldLayoutId id="2147483724" r:id="rId61"/>
    <p:sldLayoutId id="2147483725"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noFill/>
      </p:bgPr>
    </p:bg>
    <p:spTree>
      <p:nvGrpSpPr>
        <p:cNvPr id="456" name="Shape 456"/>
        <p:cNvGrpSpPr/>
        <p:nvPr/>
      </p:nvGrpSpPr>
      <p:grpSpPr>
        <a:xfrm>
          <a:off x="0" y="0"/>
          <a:ext cx="0" cy="0"/>
          <a:chOff x="0" y="0"/>
          <a:chExt cx="0" cy="0"/>
        </a:xfrm>
      </p:grpSpPr>
      <p:sp>
        <p:nvSpPr>
          <p:cNvPr id="457" name="Google Shape;457;p81"/>
          <p:cNvSpPr txBox="1"/>
          <p:nvPr>
            <p:ph type="title"/>
          </p:nvPr>
        </p:nvSpPr>
        <p:spPr>
          <a:xfrm>
            <a:off x="311700" y="2926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1pPr>
            <a:lvl2pPr lvl="1">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2pPr>
            <a:lvl3pPr lvl="2">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3pPr>
            <a:lvl4pPr lvl="3">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4pPr>
            <a:lvl5pPr lvl="4">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5pPr>
            <a:lvl6pPr lvl="5">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6pPr>
            <a:lvl7pPr lvl="6">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7pPr>
            <a:lvl8pPr lvl="7">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8pPr>
            <a:lvl9pPr lvl="8">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9pPr>
          </a:lstStyle>
          <a:p/>
        </p:txBody>
      </p:sp>
      <p:sp>
        <p:nvSpPr>
          <p:cNvPr id="458" name="Google Shape;458;p81"/>
          <p:cNvSpPr txBox="1"/>
          <p:nvPr>
            <p:ph idx="1" type="body"/>
          </p:nvPr>
        </p:nvSpPr>
        <p:spPr>
          <a:xfrm>
            <a:off x="311700" y="10000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0000"/>
              </a:lnSpc>
              <a:spcBef>
                <a:spcPts val="0"/>
              </a:spcBef>
              <a:spcAft>
                <a:spcPts val="0"/>
              </a:spcAft>
              <a:buClr>
                <a:schemeClr val="accent1"/>
              </a:buClr>
              <a:buSzPts val="1800"/>
              <a:buFont typeface="Roboto"/>
              <a:buChar char="●"/>
              <a:defRPr sz="1800">
                <a:solidFill>
                  <a:schemeClr val="accent1"/>
                </a:solidFill>
                <a:latin typeface="Roboto"/>
                <a:ea typeface="Roboto"/>
                <a:cs typeface="Roboto"/>
                <a:sym typeface="Roboto"/>
              </a:defRPr>
            </a:lvl1pPr>
            <a:lvl2pPr indent="-317500" lvl="1" marL="9144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2pPr>
            <a:lvl3pPr indent="-317500" lvl="2" marL="13716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3pPr>
            <a:lvl4pPr indent="-317500" lvl="3" marL="18288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4pPr>
            <a:lvl5pPr indent="-317500" lvl="4" marL="22860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5pPr>
            <a:lvl6pPr indent="-317500" lvl="5" marL="27432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6pPr>
            <a:lvl7pPr indent="-317500" lvl="6" marL="32004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7pPr>
            <a:lvl8pPr indent="-317500" lvl="7" marL="36576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8pPr>
            <a:lvl9pPr indent="-317500" lvl="8" marL="4114800">
              <a:lnSpc>
                <a:spcPct val="110000"/>
              </a:lnSpc>
              <a:spcBef>
                <a:spcPts val="500"/>
              </a:spcBef>
              <a:spcAft>
                <a:spcPts val="500"/>
              </a:spcAft>
              <a:buClr>
                <a:schemeClr val="accent1"/>
              </a:buClr>
              <a:buSzPts val="1400"/>
              <a:buFont typeface="Roboto"/>
              <a:buChar char="■"/>
              <a:defRPr>
                <a:solidFill>
                  <a:schemeClr val="accent1"/>
                </a:solidFill>
                <a:latin typeface="Roboto"/>
                <a:ea typeface="Roboto"/>
                <a:cs typeface="Roboto"/>
                <a:sym typeface="Roboto"/>
              </a:defRPr>
            </a:lvl9pPr>
          </a:lstStyle>
          <a:p/>
        </p:txBody>
      </p:sp>
      <p:sp>
        <p:nvSpPr>
          <p:cNvPr id="459" name="Google Shape;459;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 id="2147483750" r:id="rId25"/>
    <p:sldLayoutId id="2147483751" r:id="rId26"/>
    <p:sldLayoutId id="2147483752" r:id="rId27"/>
    <p:sldLayoutId id="2147483753" r:id="rId28"/>
    <p:sldLayoutId id="2147483754" r:id="rId29"/>
    <p:sldLayoutId id="2147483755" r:id="rId30"/>
    <p:sldLayoutId id="2147483756" r:id="rId31"/>
    <p:sldLayoutId id="2147483757" r:id="rId32"/>
    <p:sldLayoutId id="2147483758" r:id="rId33"/>
    <p:sldLayoutId id="2147483759" r:id="rId34"/>
    <p:sldLayoutId id="2147483760" r:id="rId35"/>
    <p:sldLayoutId id="2147483761" r:id="rId36"/>
    <p:sldLayoutId id="2147483762" r:id="rId37"/>
    <p:sldLayoutId id="2147483763" r:id="rId38"/>
    <p:sldLayoutId id="2147483764" r:id="rId39"/>
    <p:sldLayoutId id="2147483765" r:id="rId40"/>
    <p:sldLayoutId id="2147483766" r:id="rId41"/>
    <p:sldLayoutId id="2147483767" r:id="rId42"/>
    <p:sldLayoutId id="2147483768" r:id="rId43"/>
    <p:sldLayoutId id="2147483769" r:id="rId44"/>
    <p:sldLayoutId id="2147483770" r:id="rId45"/>
    <p:sldLayoutId id="2147483771" r:id="rId46"/>
    <p:sldLayoutId id="2147483772" r:id="rId47"/>
    <p:sldLayoutId id="2147483773" r:id="rId48"/>
    <p:sldLayoutId id="2147483774" r:id="rId49"/>
    <p:sldLayoutId id="2147483775" r:id="rId50"/>
    <p:sldLayoutId id="2147483776" r:id="rId51"/>
    <p:sldLayoutId id="2147483777" r:id="rId52"/>
    <p:sldLayoutId id="2147483778" r:id="rId5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noFill/>
      </p:bgPr>
    </p:bg>
    <p:spTree>
      <p:nvGrpSpPr>
        <p:cNvPr id="852" name="Shape 852"/>
        <p:cNvGrpSpPr/>
        <p:nvPr/>
      </p:nvGrpSpPr>
      <p:grpSpPr>
        <a:xfrm>
          <a:off x="0" y="0"/>
          <a:ext cx="0" cy="0"/>
          <a:chOff x="0" y="0"/>
          <a:chExt cx="0" cy="0"/>
        </a:xfrm>
      </p:grpSpPr>
      <p:sp>
        <p:nvSpPr>
          <p:cNvPr id="853" name="Google Shape;853;p135"/>
          <p:cNvSpPr txBox="1"/>
          <p:nvPr>
            <p:ph type="title"/>
          </p:nvPr>
        </p:nvSpPr>
        <p:spPr>
          <a:xfrm>
            <a:off x="311700" y="2926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1pPr>
            <a:lvl2pPr lvl="1">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2pPr>
            <a:lvl3pPr lvl="2">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3pPr>
            <a:lvl4pPr lvl="3">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4pPr>
            <a:lvl5pPr lvl="4">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5pPr>
            <a:lvl6pPr lvl="5">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6pPr>
            <a:lvl7pPr lvl="6">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7pPr>
            <a:lvl8pPr lvl="7">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8pPr>
            <a:lvl9pPr lvl="8">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9pPr>
          </a:lstStyle>
          <a:p/>
        </p:txBody>
      </p:sp>
      <p:sp>
        <p:nvSpPr>
          <p:cNvPr id="854" name="Google Shape;854;p135"/>
          <p:cNvSpPr txBox="1"/>
          <p:nvPr>
            <p:ph idx="1" type="body"/>
          </p:nvPr>
        </p:nvSpPr>
        <p:spPr>
          <a:xfrm>
            <a:off x="311700" y="10000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0000"/>
              </a:lnSpc>
              <a:spcBef>
                <a:spcPts val="0"/>
              </a:spcBef>
              <a:spcAft>
                <a:spcPts val="0"/>
              </a:spcAft>
              <a:buClr>
                <a:schemeClr val="accent1"/>
              </a:buClr>
              <a:buSzPts val="1800"/>
              <a:buFont typeface="Roboto"/>
              <a:buChar char="●"/>
              <a:defRPr sz="1800">
                <a:solidFill>
                  <a:schemeClr val="accent1"/>
                </a:solidFill>
                <a:latin typeface="Roboto"/>
                <a:ea typeface="Roboto"/>
                <a:cs typeface="Roboto"/>
                <a:sym typeface="Roboto"/>
              </a:defRPr>
            </a:lvl1pPr>
            <a:lvl2pPr indent="-317500" lvl="1" marL="9144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2pPr>
            <a:lvl3pPr indent="-317500" lvl="2" marL="13716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3pPr>
            <a:lvl4pPr indent="-317500" lvl="3" marL="18288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4pPr>
            <a:lvl5pPr indent="-317500" lvl="4" marL="22860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5pPr>
            <a:lvl6pPr indent="-317500" lvl="5" marL="27432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6pPr>
            <a:lvl7pPr indent="-317500" lvl="6" marL="32004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7pPr>
            <a:lvl8pPr indent="-317500" lvl="7" marL="36576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8pPr>
            <a:lvl9pPr indent="-317500" lvl="8" marL="4114800">
              <a:lnSpc>
                <a:spcPct val="110000"/>
              </a:lnSpc>
              <a:spcBef>
                <a:spcPts val="500"/>
              </a:spcBef>
              <a:spcAft>
                <a:spcPts val="500"/>
              </a:spcAft>
              <a:buClr>
                <a:schemeClr val="accent1"/>
              </a:buClr>
              <a:buSzPts val="1400"/>
              <a:buFont typeface="Roboto"/>
              <a:buChar char="■"/>
              <a:defRPr>
                <a:solidFill>
                  <a:schemeClr val="accent1"/>
                </a:solidFill>
                <a:latin typeface="Roboto"/>
                <a:ea typeface="Roboto"/>
                <a:cs typeface="Roboto"/>
                <a:sym typeface="Roboto"/>
              </a:defRPr>
            </a:lvl9pPr>
          </a:lstStyle>
          <a:p/>
        </p:txBody>
      </p:sp>
      <p:sp>
        <p:nvSpPr>
          <p:cNvPr id="855" name="Google Shape;855;p1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 id="2147483806" r:id="rId28"/>
    <p:sldLayoutId id="2147483807" r:id="rId29"/>
    <p:sldLayoutId id="2147483808" r:id="rId30"/>
    <p:sldLayoutId id="2147483809" r:id="rId31"/>
    <p:sldLayoutId id="2147483810" r:id="rId32"/>
    <p:sldLayoutId id="2147483811" r:id="rId33"/>
    <p:sldLayoutId id="2147483812" r:id="rId34"/>
    <p:sldLayoutId id="2147483813" r:id="rId35"/>
    <p:sldLayoutId id="2147483814" r:id="rId36"/>
    <p:sldLayoutId id="2147483815" r:id="rId37"/>
    <p:sldLayoutId id="2147483816" r:id="rId38"/>
    <p:sldLayoutId id="2147483817" r:id="rId39"/>
    <p:sldLayoutId id="2147483818" r:id="rId40"/>
    <p:sldLayoutId id="2147483819" r:id="rId41"/>
    <p:sldLayoutId id="2147483820" r:id="rId42"/>
    <p:sldLayoutId id="2147483821" r:id="rId43"/>
    <p:sldLayoutId id="2147483822" r:id="rId44"/>
    <p:sldLayoutId id="2147483823" r:id="rId45"/>
    <p:sldLayoutId id="2147483824" r:id="rId46"/>
    <p:sldLayoutId id="2147483825" r:id="rId47"/>
    <p:sldLayoutId id="2147483826" r:id="rId48"/>
    <p:sldLayoutId id="2147483827" r:id="rId49"/>
    <p:sldLayoutId id="2147483828" r:id="rId50"/>
    <p:sldLayoutId id="2147483829" r:id="rId51"/>
    <p:sldLayoutId id="2147483830" r:id="rId52"/>
    <p:sldLayoutId id="2147483831" r:id="rId53"/>
    <p:sldLayoutId id="2147483832" r:id="rId54"/>
    <p:sldLayoutId id="2147483833" r:id="rId5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noFill/>
      </p:bgPr>
    </p:bg>
    <p:spTree>
      <p:nvGrpSpPr>
        <p:cNvPr id="1217" name="Shape 1217"/>
        <p:cNvGrpSpPr/>
        <p:nvPr/>
      </p:nvGrpSpPr>
      <p:grpSpPr>
        <a:xfrm>
          <a:off x="0" y="0"/>
          <a:ext cx="0" cy="0"/>
          <a:chOff x="0" y="0"/>
          <a:chExt cx="0" cy="0"/>
        </a:xfrm>
      </p:grpSpPr>
      <p:sp>
        <p:nvSpPr>
          <p:cNvPr id="1218" name="Google Shape;1218;p191"/>
          <p:cNvSpPr txBox="1"/>
          <p:nvPr>
            <p:ph type="title"/>
          </p:nvPr>
        </p:nvSpPr>
        <p:spPr>
          <a:xfrm>
            <a:off x="311700" y="2926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1pPr>
            <a:lvl2pPr lvl="1">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2pPr>
            <a:lvl3pPr lvl="2">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3pPr>
            <a:lvl4pPr lvl="3">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4pPr>
            <a:lvl5pPr lvl="4">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5pPr>
            <a:lvl6pPr lvl="5">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6pPr>
            <a:lvl7pPr lvl="6">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7pPr>
            <a:lvl8pPr lvl="7">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8pPr>
            <a:lvl9pPr lvl="8">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9pPr>
          </a:lstStyle>
          <a:p/>
        </p:txBody>
      </p:sp>
      <p:sp>
        <p:nvSpPr>
          <p:cNvPr id="1219" name="Google Shape;1219;p191"/>
          <p:cNvSpPr txBox="1"/>
          <p:nvPr>
            <p:ph idx="1" type="body"/>
          </p:nvPr>
        </p:nvSpPr>
        <p:spPr>
          <a:xfrm>
            <a:off x="311700" y="10000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0000"/>
              </a:lnSpc>
              <a:spcBef>
                <a:spcPts val="0"/>
              </a:spcBef>
              <a:spcAft>
                <a:spcPts val="0"/>
              </a:spcAft>
              <a:buClr>
                <a:schemeClr val="accent1"/>
              </a:buClr>
              <a:buSzPts val="1800"/>
              <a:buFont typeface="Roboto"/>
              <a:buChar char="●"/>
              <a:defRPr sz="1800">
                <a:solidFill>
                  <a:schemeClr val="accent1"/>
                </a:solidFill>
                <a:latin typeface="Roboto"/>
                <a:ea typeface="Roboto"/>
                <a:cs typeface="Roboto"/>
                <a:sym typeface="Roboto"/>
              </a:defRPr>
            </a:lvl1pPr>
            <a:lvl2pPr indent="-317500" lvl="1" marL="9144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2pPr>
            <a:lvl3pPr indent="-317500" lvl="2" marL="13716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3pPr>
            <a:lvl4pPr indent="-317500" lvl="3" marL="18288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4pPr>
            <a:lvl5pPr indent="-317500" lvl="4" marL="22860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5pPr>
            <a:lvl6pPr indent="-317500" lvl="5" marL="27432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6pPr>
            <a:lvl7pPr indent="-317500" lvl="6" marL="32004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7pPr>
            <a:lvl8pPr indent="-317500" lvl="7" marL="36576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8pPr>
            <a:lvl9pPr indent="-317500" lvl="8" marL="4114800">
              <a:lnSpc>
                <a:spcPct val="110000"/>
              </a:lnSpc>
              <a:spcBef>
                <a:spcPts val="500"/>
              </a:spcBef>
              <a:spcAft>
                <a:spcPts val="500"/>
              </a:spcAft>
              <a:buClr>
                <a:schemeClr val="accent1"/>
              </a:buClr>
              <a:buSzPts val="1400"/>
              <a:buFont typeface="Roboto"/>
              <a:buChar char="■"/>
              <a:defRPr>
                <a:solidFill>
                  <a:schemeClr val="accent1"/>
                </a:solidFill>
                <a:latin typeface="Roboto"/>
                <a:ea typeface="Roboto"/>
                <a:cs typeface="Roboto"/>
                <a:sym typeface="Roboto"/>
              </a:defRPr>
            </a:lvl9pPr>
          </a:lstStyle>
          <a:p/>
        </p:txBody>
      </p:sp>
      <p:sp>
        <p:nvSpPr>
          <p:cNvPr id="1220" name="Google Shape;1220;p19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 id="2147483848" r:id="rId15"/>
    <p:sldLayoutId id="2147483849" r:id="rId16"/>
    <p:sldLayoutId id="2147483850" r:id="rId17"/>
    <p:sldLayoutId id="2147483851" r:id="rId18"/>
    <p:sldLayoutId id="2147483852" r:id="rId19"/>
    <p:sldLayoutId id="2147483853" r:id="rId20"/>
    <p:sldLayoutId id="2147483854" r:id="rId21"/>
    <p:sldLayoutId id="2147483855" r:id="rId22"/>
    <p:sldLayoutId id="2147483856" r:id="rId23"/>
    <p:sldLayoutId id="2147483857" r:id="rId24"/>
    <p:sldLayoutId id="2147483858" r:id="rId25"/>
    <p:sldLayoutId id="2147483859" r:id="rId26"/>
    <p:sldLayoutId id="2147483860" r:id="rId27"/>
    <p:sldLayoutId id="2147483861" r:id="rId28"/>
    <p:sldLayoutId id="2147483862" r:id="rId29"/>
    <p:sldLayoutId id="2147483863" r:id="rId30"/>
    <p:sldLayoutId id="2147483864" r:id="rId31"/>
    <p:sldLayoutId id="2147483865" r:id="rId32"/>
    <p:sldLayoutId id="2147483866" r:id="rId33"/>
    <p:sldLayoutId id="2147483867" r:id="rId34"/>
    <p:sldLayoutId id="2147483868" r:id="rId35"/>
    <p:sldLayoutId id="2147483869" r:id="rId36"/>
    <p:sldLayoutId id="2147483870" r:id="rId37"/>
    <p:sldLayoutId id="2147483871" r:id="rId38"/>
    <p:sldLayoutId id="2147483872" r:id="rId39"/>
    <p:sldLayoutId id="2147483873" r:id="rId40"/>
    <p:sldLayoutId id="2147483874" r:id="rId4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noFill/>
      </p:bgPr>
    </p:bg>
    <p:spTree>
      <p:nvGrpSpPr>
        <p:cNvPr id="1463" name="Shape 1463"/>
        <p:cNvGrpSpPr/>
        <p:nvPr/>
      </p:nvGrpSpPr>
      <p:grpSpPr>
        <a:xfrm>
          <a:off x="0" y="0"/>
          <a:ext cx="0" cy="0"/>
          <a:chOff x="0" y="0"/>
          <a:chExt cx="0" cy="0"/>
        </a:xfrm>
      </p:grpSpPr>
      <p:sp>
        <p:nvSpPr>
          <p:cNvPr id="1464" name="Google Shape;1464;p233"/>
          <p:cNvSpPr txBox="1"/>
          <p:nvPr>
            <p:ph type="title"/>
          </p:nvPr>
        </p:nvSpPr>
        <p:spPr>
          <a:xfrm>
            <a:off x="311700" y="2926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1pPr>
            <a:lvl2pPr lvl="1">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2pPr>
            <a:lvl3pPr lvl="2">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3pPr>
            <a:lvl4pPr lvl="3">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4pPr>
            <a:lvl5pPr lvl="4">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5pPr>
            <a:lvl6pPr lvl="5">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6pPr>
            <a:lvl7pPr lvl="6">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7pPr>
            <a:lvl8pPr lvl="7">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8pPr>
            <a:lvl9pPr lvl="8">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9pPr>
          </a:lstStyle>
          <a:p/>
        </p:txBody>
      </p:sp>
      <p:sp>
        <p:nvSpPr>
          <p:cNvPr id="1465" name="Google Shape;1465;p233"/>
          <p:cNvSpPr txBox="1"/>
          <p:nvPr>
            <p:ph idx="1" type="body"/>
          </p:nvPr>
        </p:nvSpPr>
        <p:spPr>
          <a:xfrm>
            <a:off x="311700" y="10000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0000"/>
              </a:lnSpc>
              <a:spcBef>
                <a:spcPts val="0"/>
              </a:spcBef>
              <a:spcAft>
                <a:spcPts val="0"/>
              </a:spcAft>
              <a:buClr>
                <a:schemeClr val="accent1"/>
              </a:buClr>
              <a:buSzPts val="1800"/>
              <a:buFont typeface="Roboto"/>
              <a:buChar char="●"/>
              <a:defRPr sz="1800">
                <a:solidFill>
                  <a:schemeClr val="accent1"/>
                </a:solidFill>
                <a:latin typeface="Roboto"/>
                <a:ea typeface="Roboto"/>
                <a:cs typeface="Roboto"/>
                <a:sym typeface="Roboto"/>
              </a:defRPr>
            </a:lvl1pPr>
            <a:lvl2pPr indent="-317500" lvl="1" marL="9144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2pPr>
            <a:lvl3pPr indent="-317500" lvl="2" marL="13716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3pPr>
            <a:lvl4pPr indent="-317500" lvl="3" marL="18288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4pPr>
            <a:lvl5pPr indent="-317500" lvl="4" marL="22860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5pPr>
            <a:lvl6pPr indent="-317500" lvl="5" marL="27432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6pPr>
            <a:lvl7pPr indent="-317500" lvl="6" marL="32004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7pPr>
            <a:lvl8pPr indent="-317500" lvl="7" marL="36576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8pPr>
            <a:lvl9pPr indent="-317500" lvl="8" marL="4114800">
              <a:lnSpc>
                <a:spcPct val="110000"/>
              </a:lnSpc>
              <a:spcBef>
                <a:spcPts val="500"/>
              </a:spcBef>
              <a:spcAft>
                <a:spcPts val="500"/>
              </a:spcAft>
              <a:buClr>
                <a:schemeClr val="accent1"/>
              </a:buClr>
              <a:buSzPts val="1400"/>
              <a:buFont typeface="Roboto"/>
              <a:buChar char="■"/>
              <a:defRPr>
                <a:solidFill>
                  <a:schemeClr val="accent1"/>
                </a:solidFill>
                <a:latin typeface="Roboto"/>
                <a:ea typeface="Roboto"/>
                <a:cs typeface="Roboto"/>
                <a:sym typeface="Roboto"/>
              </a:defRPr>
            </a:lvl9pPr>
          </a:lstStyle>
          <a:p/>
        </p:txBody>
      </p:sp>
      <p:sp>
        <p:nvSpPr>
          <p:cNvPr id="1466" name="Google Shape;1466;p2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 id="2147483887" r:id="rId13"/>
    <p:sldLayoutId id="2147483888" r:id="rId14"/>
    <p:sldLayoutId id="2147483889" r:id="rId15"/>
    <p:sldLayoutId id="2147483890" r:id="rId16"/>
    <p:sldLayoutId id="2147483891" r:id="rId17"/>
    <p:sldLayoutId id="2147483892" r:id="rId18"/>
    <p:sldLayoutId id="2147483893" r:id="rId19"/>
    <p:sldLayoutId id="2147483894" r:id="rId20"/>
    <p:sldLayoutId id="2147483895" r:id="rId21"/>
    <p:sldLayoutId id="2147483896" r:id="rId22"/>
    <p:sldLayoutId id="2147483897" r:id="rId23"/>
    <p:sldLayoutId id="2147483898" r:id="rId24"/>
    <p:sldLayoutId id="2147483899" r:id="rId25"/>
    <p:sldLayoutId id="2147483900" r:id="rId26"/>
    <p:sldLayoutId id="2147483901" r:id="rId27"/>
    <p:sldLayoutId id="2147483902"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noFill/>
      </p:bgPr>
    </p:bg>
    <p:spTree>
      <p:nvGrpSpPr>
        <p:cNvPr id="1654" name="Shape 1654"/>
        <p:cNvGrpSpPr/>
        <p:nvPr/>
      </p:nvGrpSpPr>
      <p:grpSpPr>
        <a:xfrm>
          <a:off x="0" y="0"/>
          <a:ext cx="0" cy="0"/>
          <a:chOff x="0" y="0"/>
          <a:chExt cx="0" cy="0"/>
        </a:xfrm>
      </p:grpSpPr>
      <p:sp>
        <p:nvSpPr>
          <p:cNvPr id="1655" name="Google Shape;1655;p262"/>
          <p:cNvSpPr txBox="1"/>
          <p:nvPr>
            <p:ph type="title"/>
          </p:nvPr>
        </p:nvSpPr>
        <p:spPr>
          <a:xfrm>
            <a:off x="311700" y="2926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1pPr>
            <a:lvl2pPr lvl="1">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2pPr>
            <a:lvl3pPr lvl="2">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3pPr>
            <a:lvl4pPr lvl="3">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4pPr>
            <a:lvl5pPr lvl="4">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5pPr>
            <a:lvl6pPr lvl="5">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6pPr>
            <a:lvl7pPr lvl="6">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7pPr>
            <a:lvl8pPr lvl="7">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8pPr>
            <a:lvl9pPr lvl="8">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9pPr>
          </a:lstStyle>
          <a:p/>
        </p:txBody>
      </p:sp>
      <p:sp>
        <p:nvSpPr>
          <p:cNvPr id="1656" name="Google Shape;1656;p262"/>
          <p:cNvSpPr txBox="1"/>
          <p:nvPr>
            <p:ph idx="1" type="body"/>
          </p:nvPr>
        </p:nvSpPr>
        <p:spPr>
          <a:xfrm>
            <a:off x="311700" y="10000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0000"/>
              </a:lnSpc>
              <a:spcBef>
                <a:spcPts val="0"/>
              </a:spcBef>
              <a:spcAft>
                <a:spcPts val="0"/>
              </a:spcAft>
              <a:buClr>
                <a:schemeClr val="accent1"/>
              </a:buClr>
              <a:buSzPts val="1800"/>
              <a:buFont typeface="Roboto"/>
              <a:buChar char="●"/>
              <a:defRPr sz="1800">
                <a:solidFill>
                  <a:schemeClr val="accent1"/>
                </a:solidFill>
                <a:latin typeface="Roboto"/>
                <a:ea typeface="Roboto"/>
                <a:cs typeface="Roboto"/>
                <a:sym typeface="Roboto"/>
              </a:defRPr>
            </a:lvl1pPr>
            <a:lvl2pPr indent="-317500" lvl="1" marL="9144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2pPr>
            <a:lvl3pPr indent="-317500" lvl="2" marL="13716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3pPr>
            <a:lvl4pPr indent="-317500" lvl="3" marL="18288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4pPr>
            <a:lvl5pPr indent="-317500" lvl="4" marL="22860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5pPr>
            <a:lvl6pPr indent="-317500" lvl="5" marL="27432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6pPr>
            <a:lvl7pPr indent="-317500" lvl="6" marL="32004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7pPr>
            <a:lvl8pPr indent="-317500" lvl="7" marL="36576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8pPr>
            <a:lvl9pPr indent="-317500" lvl="8" marL="4114800">
              <a:lnSpc>
                <a:spcPct val="110000"/>
              </a:lnSpc>
              <a:spcBef>
                <a:spcPts val="500"/>
              </a:spcBef>
              <a:spcAft>
                <a:spcPts val="500"/>
              </a:spcAft>
              <a:buClr>
                <a:schemeClr val="accent1"/>
              </a:buClr>
              <a:buSzPts val="1400"/>
              <a:buFont typeface="Roboto"/>
              <a:buChar char="■"/>
              <a:defRPr>
                <a:solidFill>
                  <a:schemeClr val="accent1"/>
                </a:solidFill>
                <a:latin typeface="Roboto"/>
                <a:ea typeface="Roboto"/>
                <a:cs typeface="Roboto"/>
                <a:sym typeface="Roboto"/>
              </a:defRPr>
            </a:lvl9pPr>
          </a:lstStyle>
          <a:p/>
        </p:txBody>
      </p:sp>
      <p:sp>
        <p:nvSpPr>
          <p:cNvPr id="1657" name="Google Shape;1657;p2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 id="2147483915" r:id="rId13"/>
    <p:sldLayoutId id="2147483916" r:id="rId14"/>
    <p:sldLayoutId id="2147483917" r:id="rId15"/>
    <p:sldLayoutId id="2147483918" r:id="rId16"/>
    <p:sldLayoutId id="2147483919" r:id="rId17"/>
    <p:sldLayoutId id="2147483920" r:id="rId18"/>
    <p:sldLayoutId id="2147483921" r:id="rId19"/>
    <p:sldLayoutId id="2147483922" r:id="rId20"/>
    <p:sldLayoutId id="2147483923" r:id="rId21"/>
    <p:sldLayoutId id="2147483924" r:id="rId22"/>
    <p:sldLayoutId id="2147483925" r:id="rId23"/>
    <p:sldLayoutId id="2147483926" r:id="rId24"/>
    <p:sldLayoutId id="2147483927"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noFill/>
      </p:bgPr>
    </p:bg>
    <p:spTree>
      <p:nvGrpSpPr>
        <p:cNvPr id="1820" name="Shape 1820"/>
        <p:cNvGrpSpPr/>
        <p:nvPr/>
      </p:nvGrpSpPr>
      <p:grpSpPr>
        <a:xfrm>
          <a:off x="0" y="0"/>
          <a:ext cx="0" cy="0"/>
          <a:chOff x="0" y="0"/>
          <a:chExt cx="0" cy="0"/>
        </a:xfrm>
      </p:grpSpPr>
      <p:sp>
        <p:nvSpPr>
          <p:cNvPr id="1821" name="Google Shape;1821;p288"/>
          <p:cNvSpPr txBox="1"/>
          <p:nvPr>
            <p:ph type="title"/>
          </p:nvPr>
        </p:nvSpPr>
        <p:spPr>
          <a:xfrm>
            <a:off x="311700" y="2926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1pPr>
            <a:lvl2pPr lvl="1">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2pPr>
            <a:lvl3pPr lvl="2">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3pPr>
            <a:lvl4pPr lvl="3">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4pPr>
            <a:lvl5pPr lvl="4">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5pPr>
            <a:lvl6pPr lvl="5">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6pPr>
            <a:lvl7pPr lvl="6">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7pPr>
            <a:lvl8pPr lvl="7">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8pPr>
            <a:lvl9pPr lvl="8">
              <a:spcBef>
                <a:spcPts val="0"/>
              </a:spcBef>
              <a:spcAft>
                <a:spcPts val="0"/>
              </a:spcAft>
              <a:buClr>
                <a:schemeClr val="dk1"/>
              </a:buClr>
              <a:buSzPts val="2800"/>
              <a:buFont typeface="Roboto"/>
              <a:buNone/>
              <a:defRPr b="1" sz="2800">
                <a:solidFill>
                  <a:schemeClr val="dk1"/>
                </a:solidFill>
                <a:latin typeface="Roboto"/>
                <a:ea typeface="Roboto"/>
                <a:cs typeface="Roboto"/>
                <a:sym typeface="Roboto"/>
              </a:defRPr>
            </a:lvl9pPr>
          </a:lstStyle>
          <a:p/>
        </p:txBody>
      </p:sp>
      <p:sp>
        <p:nvSpPr>
          <p:cNvPr id="1822" name="Google Shape;1822;p288"/>
          <p:cNvSpPr txBox="1"/>
          <p:nvPr>
            <p:ph idx="1" type="body"/>
          </p:nvPr>
        </p:nvSpPr>
        <p:spPr>
          <a:xfrm>
            <a:off x="311700" y="10000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0000"/>
              </a:lnSpc>
              <a:spcBef>
                <a:spcPts val="0"/>
              </a:spcBef>
              <a:spcAft>
                <a:spcPts val="0"/>
              </a:spcAft>
              <a:buClr>
                <a:schemeClr val="accent1"/>
              </a:buClr>
              <a:buSzPts val="1800"/>
              <a:buFont typeface="Roboto"/>
              <a:buChar char="●"/>
              <a:defRPr sz="1800">
                <a:solidFill>
                  <a:schemeClr val="accent1"/>
                </a:solidFill>
                <a:latin typeface="Roboto"/>
                <a:ea typeface="Roboto"/>
                <a:cs typeface="Roboto"/>
                <a:sym typeface="Roboto"/>
              </a:defRPr>
            </a:lvl1pPr>
            <a:lvl2pPr indent="-317500" lvl="1" marL="9144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2pPr>
            <a:lvl3pPr indent="-317500" lvl="2" marL="13716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3pPr>
            <a:lvl4pPr indent="-317500" lvl="3" marL="18288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4pPr>
            <a:lvl5pPr indent="-317500" lvl="4" marL="22860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5pPr>
            <a:lvl6pPr indent="-317500" lvl="5" marL="27432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6pPr>
            <a:lvl7pPr indent="-317500" lvl="6" marL="32004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7pPr>
            <a:lvl8pPr indent="-317500" lvl="7" marL="3657600">
              <a:lnSpc>
                <a:spcPct val="110000"/>
              </a:lnSpc>
              <a:spcBef>
                <a:spcPts val="500"/>
              </a:spcBef>
              <a:spcAft>
                <a:spcPts val="0"/>
              </a:spcAft>
              <a:buClr>
                <a:schemeClr val="accent1"/>
              </a:buClr>
              <a:buSzPts val="1400"/>
              <a:buFont typeface="Roboto"/>
              <a:buChar char="○"/>
              <a:defRPr>
                <a:solidFill>
                  <a:schemeClr val="accent1"/>
                </a:solidFill>
                <a:latin typeface="Roboto"/>
                <a:ea typeface="Roboto"/>
                <a:cs typeface="Roboto"/>
                <a:sym typeface="Roboto"/>
              </a:defRPr>
            </a:lvl8pPr>
            <a:lvl9pPr indent="-317500" lvl="8" marL="4114800">
              <a:lnSpc>
                <a:spcPct val="110000"/>
              </a:lnSpc>
              <a:spcBef>
                <a:spcPts val="500"/>
              </a:spcBef>
              <a:spcAft>
                <a:spcPts val="500"/>
              </a:spcAft>
              <a:buClr>
                <a:schemeClr val="accent1"/>
              </a:buClr>
              <a:buSzPts val="1400"/>
              <a:buFont typeface="Roboto"/>
              <a:buChar char="■"/>
              <a:defRPr>
                <a:solidFill>
                  <a:schemeClr val="accent1"/>
                </a:solidFill>
                <a:latin typeface="Roboto"/>
                <a:ea typeface="Roboto"/>
                <a:cs typeface="Roboto"/>
                <a:sym typeface="Roboto"/>
              </a:defRPr>
            </a:lvl9pPr>
          </a:lstStyle>
          <a:p/>
        </p:txBody>
      </p:sp>
      <p:sp>
        <p:nvSpPr>
          <p:cNvPr id="1823" name="Google Shape;1823;p28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928" r:id="rId1"/>
    <p:sldLayoutId id="2147483929" r:id="rId2"/>
    <p:sldLayoutId id="2147483930" r:id="rId3"/>
    <p:sldLayoutId id="2147483931" r:id="rId4"/>
    <p:sldLayoutId id="2147483932" r:id="rId5"/>
    <p:sldLayoutId id="2147483933" r:id="rId6"/>
    <p:sldLayoutId id="2147483934"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 id="2147483944" r:id="rId17"/>
    <p:sldLayoutId id="2147483945" r:id="rId18"/>
    <p:sldLayoutId id="2147483946" r:id="rId19"/>
    <p:sldLayoutId id="2147483947" r:id="rId20"/>
    <p:sldLayoutId id="2147483948" r:id="rId21"/>
    <p:sldLayoutId id="2147483949" r:id="rId22"/>
    <p:sldLayoutId id="2147483950" r:id="rId23"/>
    <p:sldLayoutId id="2147483951" r:id="rId24"/>
    <p:sldLayoutId id="2147483952" r:id="rId25"/>
    <p:sldLayoutId id="2147483953" r:id="rId26"/>
    <p:sldLayoutId id="2147483954"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 Id="rId3" Type="http://schemas.openxmlformats.org/officeDocument/2006/relationships/image" Target="../media/image329.jpg"/><Relationship Id="rId4" Type="http://schemas.openxmlformats.org/officeDocument/2006/relationships/image" Target="../media/image27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xml"/><Relationship Id="rId3" Type="http://schemas.openxmlformats.org/officeDocument/2006/relationships/image" Target="../media/image28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0.xml"/><Relationship Id="rId2" Type="http://schemas.openxmlformats.org/officeDocument/2006/relationships/notesSlide" Target="../notesSlides/notesSlide3.xml"/><Relationship Id="rId3" Type="http://schemas.openxmlformats.org/officeDocument/2006/relationships/image" Target="../media/image287.jpg"/><Relationship Id="rId4" Type="http://schemas.openxmlformats.org/officeDocument/2006/relationships/image" Target="../media/image271.png"/><Relationship Id="rId5" Type="http://schemas.openxmlformats.org/officeDocument/2006/relationships/image" Target="../media/image275.png"/><Relationship Id="rId6" Type="http://schemas.openxmlformats.org/officeDocument/2006/relationships/image" Target="../media/image284.png"/><Relationship Id="rId7" Type="http://schemas.openxmlformats.org/officeDocument/2006/relationships/image" Target="../media/image27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4.xml"/><Relationship Id="rId3" Type="http://schemas.openxmlformats.org/officeDocument/2006/relationships/image" Target="../media/image283.png"/><Relationship Id="rId4" Type="http://schemas.openxmlformats.org/officeDocument/2006/relationships/image" Target="../media/image276.png"/><Relationship Id="rId5" Type="http://schemas.openxmlformats.org/officeDocument/2006/relationships/image" Target="../media/image282.png"/><Relationship Id="rId6" Type="http://schemas.openxmlformats.org/officeDocument/2006/relationships/image" Target="../media/image27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3.xml"/><Relationship Id="rId2" Type="http://schemas.openxmlformats.org/officeDocument/2006/relationships/notesSlide" Target="../notesSlides/notesSlide5.xml"/><Relationship Id="rId3" Type="http://schemas.openxmlformats.org/officeDocument/2006/relationships/image" Target="../media/image295.png"/><Relationship Id="rId4" Type="http://schemas.openxmlformats.org/officeDocument/2006/relationships/image" Target="../media/image290.png"/><Relationship Id="rId5" Type="http://schemas.openxmlformats.org/officeDocument/2006/relationships/image" Target="../media/image289.png"/><Relationship Id="rId6" Type="http://schemas.openxmlformats.org/officeDocument/2006/relationships/image" Target="../media/image279.png"/><Relationship Id="rId7" Type="http://schemas.openxmlformats.org/officeDocument/2006/relationships/image" Target="../media/image286.png"/><Relationship Id="rId8" Type="http://schemas.openxmlformats.org/officeDocument/2006/relationships/image" Target="../media/image29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7.xml"/><Relationship Id="rId3" Type="http://schemas.openxmlformats.org/officeDocument/2006/relationships/image" Target="../media/image293.png"/><Relationship Id="rId4" Type="http://schemas.openxmlformats.org/officeDocument/2006/relationships/image" Target="../media/image281.png"/><Relationship Id="rId5" Type="http://schemas.openxmlformats.org/officeDocument/2006/relationships/image" Target="../media/image291.png"/><Relationship Id="rId6" Type="http://schemas.openxmlformats.org/officeDocument/2006/relationships/image" Target="../media/image292.png"/><Relationship Id="rId7" Type="http://schemas.openxmlformats.org/officeDocument/2006/relationships/image" Target="../media/image29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0.xml"/><Relationship Id="rId2" Type="http://schemas.openxmlformats.org/officeDocument/2006/relationships/notesSlide" Target="../notesSlides/notesSlide8.xml"/><Relationship Id="rId3" Type="http://schemas.openxmlformats.org/officeDocument/2006/relationships/image" Target="../media/image291.png"/><Relationship Id="rId4" Type="http://schemas.openxmlformats.org/officeDocument/2006/relationships/image" Target="../media/image29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0.xml"/><Relationship Id="rId2" Type="http://schemas.openxmlformats.org/officeDocument/2006/relationships/notesSlide" Target="../notesSlides/notesSlide9.xml"/><Relationship Id="rId3" Type="http://schemas.openxmlformats.org/officeDocument/2006/relationships/image" Target="../media/image29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0.xml"/><Relationship Id="rId2" Type="http://schemas.openxmlformats.org/officeDocument/2006/relationships/notesSlide" Target="../notesSlides/notesSlide10.xml"/><Relationship Id="rId3" Type="http://schemas.openxmlformats.org/officeDocument/2006/relationships/image" Target="../media/image29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1.xml"/><Relationship Id="rId2" Type="http://schemas.openxmlformats.org/officeDocument/2006/relationships/notesSlide" Target="../notesSlides/notesSlide11.xml"/><Relationship Id="rId3" Type="http://schemas.openxmlformats.org/officeDocument/2006/relationships/image" Target="../media/image300.png"/><Relationship Id="rId4" Type="http://schemas.openxmlformats.org/officeDocument/2006/relationships/image" Target="../media/image303.png"/><Relationship Id="rId5" Type="http://schemas.openxmlformats.org/officeDocument/2006/relationships/image" Target="../media/image294.png"/><Relationship Id="rId6" Type="http://schemas.openxmlformats.org/officeDocument/2006/relationships/image" Target="../media/image30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12.xml"/><Relationship Id="rId3" Type="http://schemas.openxmlformats.org/officeDocument/2006/relationships/image" Target="../media/image301.png"/><Relationship Id="rId4" Type="http://schemas.openxmlformats.org/officeDocument/2006/relationships/image" Target="../media/image310.png"/><Relationship Id="rId9" Type="http://schemas.openxmlformats.org/officeDocument/2006/relationships/image" Target="../media/image334.png"/><Relationship Id="rId5" Type="http://schemas.openxmlformats.org/officeDocument/2006/relationships/image" Target="../media/image316.png"/><Relationship Id="rId6" Type="http://schemas.openxmlformats.org/officeDocument/2006/relationships/image" Target="../media/image302.png"/><Relationship Id="rId7" Type="http://schemas.openxmlformats.org/officeDocument/2006/relationships/image" Target="../media/image307.png"/><Relationship Id="rId8" Type="http://schemas.openxmlformats.org/officeDocument/2006/relationships/image" Target="../media/image3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3.xml"/><Relationship Id="rId3" Type="http://schemas.openxmlformats.org/officeDocument/2006/relationships/image" Target="../media/image30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4.xml"/><Relationship Id="rId3" Type="http://schemas.openxmlformats.org/officeDocument/2006/relationships/image" Target="../media/image317.png"/><Relationship Id="rId4" Type="http://schemas.openxmlformats.org/officeDocument/2006/relationships/image" Target="../media/image3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1.xml"/><Relationship Id="rId2" Type="http://schemas.openxmlformats.org/officeDocument/2006/relationships/notesSlide" Target="../notesSlides/notesSlide15.xml"/><Relationship Id="rId3" Type="http://schemas.openxmlformats.org/officeDocument/2006/relationships/image" Target="../media/image302.png"/><Relationship Id="rId4" Type="http://schemas.openxmlformats.org/officeDocument/2006/relationships/image" Target="../media/image325.png"/><Relationship Id="rId5" Type="http://schemas.openxmlformats.org/officeDocument/2006/relationships/image" Target="../media/image331.png"/><Relationship Id="rId6" Type="http://schemas.openxmlformats.org/officeDocument/2006/relationships/image" Target="../media/image3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1.xml"/><Relationship Id="rId2" Type="http://schemas.openxmlformats.org/officeDocument/2006/relationships/notesSlide" Target="../notesSlides/notesSlide16.xml"/><Relationship Id="rId3" Type="http://schemas.openxmlformats.org/officeDocument/2006/relationships/image" Target="../media/image308.png"/><Relationship Id="rId4" Type="http://schemas.openxmlformats.org/officeDocument/2006/relationships/image" Target="../media/image314.png"/><Relationship Id="rId9" Type="http://schemas.openxmlformats.org/officeDocument/2006/relationships/image" Target="../media/image311.png"/><Relationship Id="rId5" Type="http://schemas.openxmlformats.org/officeDocument/2006/relationships/image" Target="../media/image315.png"/><Relationship Id="rId6" Type="http://schemas.openxmlformats.org/officeDocument/2006/relationships/image" Target="../media/image322.png"/><Relationship Id="rId7" Type="http://schemas.openxmlformats.org/officeDocument/2006/relationships/image" Target="../media/image312.png"/><Relationship Id="rId8" Type="http://schemas.openxmlformats.org/officeDocument/2006/relationships/image" Target="../media/image3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4.xml"/><Relationship Id="rId2" Type="http://schemas.openxmlformats.org/officeDocument/2006/relationships/notesSlide" Target="../notesSlides/notesSlide17.xml"/><Relationship Id="rId3" Type="http://schemas.openxmlformats.org/officeDocument/2006/relationships/image" Target="../media/image324.png"/><Relationship Id="rId4" Type="http://schemas.openxmlformats.org/officeDocument/2006/relationships/image" Target="../media/image308.png"/><Relationship Id="rId5" Type="http://schemas.openxmlformats.org/officeDocument/2006/relationships/image" Target="../media/image320.png"/><Relationship Id="rId6" Type="http://schemas.openxmlformats.org/officeDocument/2006/relationships/image" Target="../media/image330.png"/><Relationship Id="rId7" Type="http://schemas.openxmlformats.org/officeDocument/2006/relationships/image" Target="../media/image3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4.xml"/><Relationship Id="rId2" Type="http://schemas.openxmlformats.org/officeDocument/2006/relationships/notesSlide" Target="../notesSlides/notesSlide18.xml"/><Relationship Id="rId3" Type="http://schemas.openxmlformats.org/officeDocument/2006/relationships/image" Target="../media/image3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9.xml"/><Relationship Id="rId3" Type="http://schemas.openxmlformats.org/officeDocument/2006/relationships/image" Target="../media/image32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0.xml"/><Relationship Id="rId3" Type="http://schemas.openxmlformats.org/officeDocument/2006/relationships/image" Target="../media/image32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1.xml"/><Relationship Id="rId3" Type="http://schemas.openxmlformats.org/officeDocument/2006/relationships/image" Target="../media/image32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9.xml"/><Relationship Id="rId2" Type="http://schemas.openxmlformats.org/officeDocument/2006/relationships/notesSlide" Target="../notesSlides/notesSlide22.xml"/><Relationship Id="rId3" Type="http://schemas.openxmlformats.org/officeDocument/2006/relationships/image" Target="../media/image32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9.xml"/><Relationship Id="rId2" Type="http://schemas.openxmlformats.org/officeDocument/2006/relationships/notesSlide" Target="../notesSlides/notesSlide23.xml"/><Relationship Id="rId3" Type="http://schemas.openxmlformats.org/officeDocument/2006/relationships/image" Target="../media/image33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5.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08" name="Shape 2008"/>
        <p:cNvGrpSpPr/>
        <p:nvPr/>
      </p:nvGrpSpPr>
      <p:grpSpPr>
        <a:xfrm>
          <a:off x="0" y="0"/>
          <a:ext cx="0" cy="0"/>
          <a:chOff x="0" y="0"/>
          <a:chExt cx="0" cy="0"/>
        </a:xfrm>
      </p:grpSpPr>
      <p:sp>
        <p:nvSpPr>
          <p:cNvPr id="2009" name="Google Shape;2009;p316"/>
          <p:cNvSpPr txBox="1"/>
          <p:nvPr>
            <p:ph type="title"/>
          </p:nvPr>
        </p:nvSpPr>
        <p:spPr>
          <a:xfrm>
            <a:off x="14235" y="1108673"/>
            <a:ext cx="2701200" cy="830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rgbClr val="FFFFFF"/>
                </a:solidFill>
              </a:rPr>
              <a:t>Continuously</a:t>
            </a:r>
            <a:r>
              <a:rPr lang="en" sz="1700">
                <a:solidFill>
                  <a:srgbClr val="FFFFFF"/>
                </a:solidFill>
              </a:rPr>
              <a:t> Connected</a:t>
            </a:r>
            <a:endParaRPr sz="1700">
              <a:solidFill>
                <a:srgbClr val="FFFFFF"/>
              </a:solidFill>
            </a:endParaRPr>
          </a:p>
          <a:p>
            <a:pPr indent="0" lvl="0" marL="0" rtl="0" algn="l">
              <a:spcBef>
                <a:spcPts val="1000"/>
              </a:spcBef>
              <a:spcAft>
                <a:spcPts val="0"/>
              </a:spcAft>
              <a:buNone/>
            </a:pPr>
            <a:r>
              <a:t/>
            </a:r>
            <a:endParaRPr sz="1300"/>
          </a:p>
        </p:txBody>
      </p:sp>
      <p:pic>
        <p:nvPicPr>
          <p:cNvPr id="2010" name="Google Shape;2010;p316"/>
          <p:cNvPicPr preferRelativeResize="0"/>
          <p:nvPr/>
        </p:nvPicPr>
        <p:blipFill>
          <a:blip r:embed="rId4">
            <a:alphaModFix/>
          </a:blip>
          <a:stretch>
            <a:fillRect/>
          </a:stretch>
        </p:blipFill>
        <p:spPr>
          <a:xfrm>
            <a:off x="162695" y="150462"/>
            <a:ext cx="2394054" cy="1044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4" name="Shape 2014"/>
        <p:cNvGrpSpPr/>
        <p:nvPr/>
      </p:nvGrpSpPr>
      <p:grpSpPr>
        <a:xfrm>
          <a:off x="0" y="0"/>
          <a:ext cx="0" cy="0"/>
          <a:chOff x="0" y="0"/>
          <a:chExt cx="0" cy="0"/>
        </a:xfrm>
      </p:grpSpPr>
      <p:pic>
        <p:nvPicPr>
          <p:cNvPr id="2015" name="Google Shape;2015;p317"/>
          <p:cNvPicPr preferRelativeResize="0"/>
          <p:nvPr/>
        </p:nvPicPr>
        <p:blipFill rotWithShape="1">
          <a:blip r:embed="rId3">
            <a:alphaModFix/>
          </a:blip>
          <a:srcRect b="0" l="0" r="0" t="0"/>
          <a:stretch/>
        </p:blipFill>
        <p:spPr>
          <a:xfrm>
            <a:off x="0" y="19936"/>
            <a:ext cx="9143544" cy="510753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9" name="Shape 2019"/>
        <p:cNvGrpSpPr/>
        <p:nvPr/>
      </p:nvGrpSpPr>
      <p:grpSpPr>
        <a:xfrm>
          <a:off x="0" y="0"/>
          <a:ext cx="0" cy="0"/>
          <a:chOff x="0" y="0"/>
          <a:chExt cx="0" cy="0"/>
        </a:xfrm>
      </p:grpSpPr>
      <p:pic>
        <p:nvPicPr>
          <p:cNvPr id="2020" name="Google Shape;2020;p318" title="green-forest-sustainability-road-highway-vehicles-driving-adobestock-277141994(edit)@2x.jpg"/>
          <p:cNvPicPr preferRelativeResize="0"/>
          <p:nvPr/>
        </p:nvPicPr>
        <p:blipFill rotWithShape="1">
          <a:blip r:embed="rId3">
            <a:alphaModFix/>
          </a:blip>
          <a:srcRect b="10347" l="48237" r="3611" t="21309"/>
          <a:stretch/>
        </p:blipFill>
        <p:spPr>
          <a:xfrm>
            <a:off x="0" y="-2225"/>
            <a:ext cx="4579799" cy="5147948"/>
          </a:xfrm>
          <a:prstGeom prst="rect">
            <a:avLst/>
          </a:prstGeom>
          <a:noFill/>
          <a:ln>
            <a:noFill/>
          </a:ln>
        </p:spPr>
      </p:pic>
      <p:sp>
        <p:nvSpPr>
          <p:cNvPr id="2021" name="Google Shape;2021;p318"/>
          <p:cNvSpPr txBox="1"/>
          <p:nvPr>
            <p:ph type="title"/>
          </p:nvPr>
        </p:nvSpPr>
        <p:spPr>
          <a:xfrm>
            <a:off x="311700" y="292625"/>
            <a:ext cx="3825000" cy="1095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Advancing sustainability goals </a:t>
            </a:r>
            <a:br>
              <a:rPr lang="en"/>
            </a:br>
            <a:r>
              <a:rPr lang="en"/>
              <a:t>is challenging</a:t>
            </a:r>
            <a:endParaRPr/>
          </a:p>
        </p:txBody>
      </p:sp>
      <p:sp>
        <p:nvSpPr>
          <p:cNvPr id="2022" name="Google Shape;2022;p318"/>
          <p:cNvSpPr txBox="1"/>
          <p:nvPr>
            <p:ph idx="4294967295" type="body"/>
          </p:nvPr>
        </p:nvSpPr>
        <p:spPr>
          <a:xfrm>
            <a:off x="5651275" y="625521"/>
            <a:ext cx="3234600" cy="6033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200">
                <a:solidFill>
                  <a:schemeClr val="hlink"/>
                </a:solidFill>
                <a:latin typeface="Roboto Medium"/>
                <a:ea typeface="Roboto Medium"/>
                <a:cs typeface="Roboto Medium"/>
                <a:sym typeface="Roboto Medium"/>
              </a:rPr>
              <a:t>Regulatory complexity</a:t>
            </a:r>
            <a:endParaRPr sz="1200">
              <a:solidFill>
                <a:schemeClr val="dk1"/>
              </a:solidFill>
            </a:endParaRPr>
          </a:p>
          <a:p>
            <a:pPr indent="0" lvl="0" marL="0" rtl="0" algn="l">
              <a:lnSpc>
                <a:spcPct val="100000"/>
              </a:lnSpc>
              <a:spcBef>
                <a:spcPts val="500"/>
              </a:spcBef>
              <a:spcAft>
                <a:spcPts val="1000"/>
              </a:spcAft>
              <a:buNone/>
            </a:pPr>
            <a:r>
              <a:rPr lang="en" sz="1100"/>
              <a:t>Navigating varying emissions rules, </a:t>
            </a:r>
            <a:br>
              <a:rPr lang="en" sz="1100"/>
            </a:br>
            <a:r>
              <a:rPr lang="en" sz="1100"/>
              <a:t>reporting requirements, and available incentives.</a:t>
            </a:r>
            <a:endParaRPr sz="1200">
              <a:solidFill>
                <a:srgbClr val="4B5563"/>
              </a:solidFill>
              <a:highlight>
                <a:srgbClr val="FFFFFF"/>
              </a:highlight>
            </a:endParaRPr>
          </a:p>
        </p:txBody>
      </p:sp>
      <p:pic>
        <p:nvPicPr>
          <p:cNvPr id="2023" name="Google Shape;2023;p318"/>
          <p:cNvPicPr preferRelativeResize="0"/>
          <p:nvPr/>
        </p:nvPicPr>
        <p:blipFill>
          <a:blip r:embed="rId4">
            <a:alphaModFix/>
          </a:blip>
          <a:stretch>
            <a:fillRect/>
          </a:stretch>
        </p:blipFill>
        <p:spPr>
          <a:xfrm>
            <a:off x="5099796" y="662779"/>
            <a:ext cx="477750" cy="416976"/>
          </a:xfrm>
          <a:prstGeom prst="rect">
            <a:avLst/>
          </a:prstGeom>
          <a:noFill/>
          <a:ln>
            <a:noFill/>
          </a:ln>
        </p:spPr>
      </p:pic>
      <p:pic>
        <p:nvPicPr>
          <p:cNvPr id="2024" name="Google Shape;2024;p318"/>
          <p:cNvPicPr preferRelativeResize="0"/>
          <p:nvPr/>
        </p:nvPicPr>
        <p:blipFill>
          <a:blip r:embed="rId5">
            <a:alphaModFix/>
          </a:blip>
          <a:stretch>
            <a:fillRect/>
          </a:stretch>
        </p:blipFill>
        <p:spPr>
          <a:xfrm>
            <a:off x="5099796" y="3828751"/>
            <a:ext cx="477749" cy="438912"/>
          </a:xfrm>
          <a:prstGeom prst="rect">
            <a:avLst/>
          </a:prstGeom>
          <a:noFill/>
          <a:ln>
            <a:noFill/>
          </a:ln>
        </p:spPr>
      </p:pic>
      <p:pic>
        <p:nvPicPr>
          <p:cNvPr id="2025" name="Google Shape;2025;p318"/>
          <p:cNvPicPr preferRelativeResize="0"/>
          <p:nvPr/>
        </p:nvPicPr>
        <p:blipFill>
          <a:blip r:embed="rId6">
            <a:alphaModFix/>
          </a:blip>
          <a:stretch>
            <a:fillRect/>
          </a:stretch>
        </p:blipFill>
        <p:spPr>
          <a:xfrm>
            <a:off x="5099796" y="2715628"/>
            <a:ext cx="477750" cy="475488"/>
          </a:xfrm>
          <a:prstGeom prst="rect">
            <a:avLst/>
          </a:prstGeom>
          <a:noFill/>
          <a:ln>
            <a:noFill/>
          </a:ln>
        </p:spPr>
      </p:pic>
      <p:pic>
        <p:nvPicPr>
          <p:cNvPr id="2026" name="Google Shape;2026;p318"/>
          <p:cNvPicPr preferRelativeResize="0"/>
          <p:nvPr/>
        </p:nvPicPr>
        <p:blipFill>
          <a:blip r:embed="rId7">
            <a:alphaModFix/>
          </a:blip>
          <a:stretch>
            <a:fillRect/>
          </a:stretch>
        </p:blipFill>
        <p:spPr>
          <a:xfrm>
            <a:off x="5099796" y="1635578"/>
            <a:ext cx="477750" cy="475488"/>
          </a:xfrm>
          <a:prstGeom prst="rect">
            <a:avLst/>
          </a:prstGeom>
          <a:noFill/>
          <a:ln>
            <a:noFill/>
          </a:ln>
        </p:spPr>
      </p:pic>
      <p:sp>
        <p:nvSpPr>
          <p:cNvPr id="2027" name="Google Shape;2027;p318"/>
          <p:cNvSpPr txBox="1"/>
          <p:nvPr>
            <p:ph idx="4294967295" type="body"/>
          </p:nvPr>
        </p:nvSpPr>
        <p:spPr>
          <a:xfrm>
            <a:off x="5651275" y="1697096"/>
            <a:ext cx="3234600" cy="6033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200">
                <a:solidFill>
                  <a:schemeClr val="hlink"/>
                </a:solidFill>
                <a:latin typeface="Roboto Medium"/>
                <a:ea typeface="Roboto Medium"/>
                <a:cs typeface="Roboto Medium"/>
                <a:sym typeface="Roboto Medium"/>
              </a:rPr>
              <a:t>Stakeholder expectations</a:t>
            </a:r>
            <a:endParaRPr sz="1200">
              <a:solidFill>
                <a:schemeClr val="dk1"/>
              </a:solidFill>
            </a:endParaRPr>
          </a:p>
          <a:p>
            <a:pPr indent="0" lvl="0" marL="0" rtl="0" algn="l">
              <a:lnSpc>
                <a:spcPct val="100000"/>
              </a:lnSpc>
              <a:spcBef>
                <a:spcPts val="500"/>
              </a:spcBef>
              <a:spcAft>
                <a:spcPts val="1000"/>
              </a:spcAft>
              <a:buNone/>
            </a:pPr>
            <a:r>
              <a:rPr lang="en" sz="1100"/>
              <a:t>Addressing customer and investor demands </a:t>
            </a:r>
            <a:br>
              <a:rPr lang="en" sz="1100"/>
            </a:br>
            <a:r>
              <a:rPr lang="en" sz="1100"/>
              <a:t>for verifiable data on carbon emissions.</a:t>
            </a:r>
            <a:endParaRPr sz="1200">
              <a:solidFill>
                <a:srgbClr val="4B5563"/>
              </a:solidFill>
              <a:highlight>
                <a:srgbClr val="FFFFFF"/>
              </a:highlight>
            </a:endParaRPr>
          </a:p>
        </p:txBody>
      </p:sp>
      <p:sp>
        <p:nvSpPr>
          <p:cNvPr id="2028" name="Google Shape;2028;p318"/>
          <p:cNvSpPr txBox="1"/>
          <p:nvPr>
            <p:ph idx="4294967295" type="body"/>
          </p:nvPr>
        </p:nvSpPr>
        <p:spPr>
          <a:xfrm>
            <a:off x="5651275" y="2768671"/>
            <a:ext cx="3234600" cy="6033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200">
                <a:solidFill>
                  <a:schemeClr val="hlink"/>
                </a:solidFill>
                <a:latin typeface="Roboto Medium"/>
                <a:ea typeface="Roboto Medium"/>
                <a:cs typeface="Roboto Medium"/>
                <a:sym typeface="Roboto Medium"/>
              </a:rPr>
              <a:t>Disconnected data</a:t>
            </a:r>
            <a:endParaRPr sz="1200">
              <a:solidFill>
                <a:schemeClr val="dk1"/>
              </a:solidFill>
            </a:endParaRPr>
          </a:p>
          <a:p>
            <a:pPr indent="0" lvl="0" marL="0" rtl="0" algn="l">
              <a:lnSpc>
                <a:spcPct val="100000"/>
              </a:lnSpc>
              <a:spcBef>
                <a:spcPts val="500"/>
              </a:spcBef>
              <a:spcAft>
                <a:spcPts val="1000"/>
              </a:spcAft>
              <a:buNone/>
            </a:pPr>
            <a:r>
              <a:rPr lang="en" sz="1100"/>
              <a:t>Missing a consolidated view from </a:t>
            </a:r>
            <a:br>
              <a:rPr lang="en" sz="1100"/>
            </a:br>
            <a:r>
              <a:rPr lang="en" sz="1100"/>
              <a:t>telematics, fuel and charging data.</a:t>
            </a:r>
            <a:endParaRPr sz="1200">
              <a:solidFill>
                <a:srgbClr val="4B5563"/>
              </a:solidFill>
              <a:highlight>
                <a:srgbClr val="FFFFFF"/>
              </a:highlight>
            </a:endParaRPr>
          </a:p>
        </p:txBody>
      </p:sp>
      <p:sp>
        <p:nvSpPr>
          <p:cNvPr id="2029" name="Google Shape;2029;p318"/>
          <p:cNvSpPr txBox="1"/>
          <p:nvPr>
            <p:ph idx="4294967295" type="body"/>
          </p:nvPr>
        </p:nvSpPr>
        <p:spPr>
          <a:xfrm>
            <a:off x="5651275" y="3795671"/>
            <a:ext cx="3234600" cy="6033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200">
                <a:solidFill>
                  <a:schemeClr val="hlink"/>
                </a:solidFill>
                <a:latin typeface="Roboto Medium"/>
                <a:ea typeface="Roboto Medium"/>
                <a:cs typeface="Roboto Medium"/>
                <a:sym typeface="Roboto Medium"/>
              </a:rPr>
              <a:t>Difficulty guiding investments</a:t>
            </a:r>
            <a:endParaRPr sz="1200">
              <a:solidFill>
                <a:schemeClr val="dk1"/>
              </a:solidFill>
            </a:endParaRPr>
          </a:p>
          <a:p>
            <a:pPr indent="0" lvl="0" marL="0" rtl="0" algn="l">
              <a:lnSpc>
                <a:spcPct val="100000"/>
              </a:lnSpc>
              <a:spcBef>
                <a:spcPts val="500"/>
              </a:spcBef>
              <a:spcAft>
                <a:spcPts val="1000"/>
              </a:spcAft>
              <a:buNone/>
            </a:pPr>
            <a:r>
              <a:rPr lang="en" sz="1100"/>
              <a:t>Lacking clarity to prioritize investments </a:t>
            </a:r>
            <a:br>
              <a:rPr lang="en" sz="1100"/>
            </a:br>
            <a:r>
              <a:rPr lang="en" sz="1100"/>
              <a:t>for maximum impact.</a:t>
            </a:r>
            <a:endParaRPr sz="1200">
              <a:solidFill>
                <a:srgbClr val="4B5563"/>
              </a:solidFill>
              <a:highlight>
                <a:srgbClr val="FFFFFF"/>
              </a:high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3" name="Shape 2033"/>
        <p:cNvGrpSpPr/>
        <p:nvPr/>
      </p:nvGrpSpPr>
      <p:grpSpPr>
        <a:xfrm>
          <a:off x="0" y="0"/>
          <a:ext cx="0" cy="0"/>
          <a:chOff x="0" y="0"/>
          <a:chExt cx="0" cy="0"/>
        </a:xfrm>
      </p:grpSpPr>
      <p:sp>
        <p:nvSpPr>
          <p:cNvPr id="2034" name="Google Shape;2034;p319"/>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Achieve your sustainability goals with Geotab</a:t>
            </a:r>
            <a:endParaRPr/>
          </a:p>
        </p:txBody>
      </p:sp>
      <p:sp>
        <p:nvSpPr>
          <p:cNvPr id="2035" name="Google Shape;2035;p319"/>
          <p:cNvSpPr/>
          <p:nvPr/>
        </p:nvSpPr>
        <p:spPr>
          <a:xfrm>
            <a:off x="419225" y="1503704"/>
            <a:ext cx="2228100" cy="330600"/>
          </a:xfrm>
          <a:prstGeom prst="homePlate">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2036" name="Google Shape;2036;p319"/>
          <p:cNvSpPr/>
          <p:nvPr/>
        </p:nvSpPr>
        <p:spPr>
          <a:xfrm>
            <a:off x="2478759" y="1503704"/>
            <a:ext cx="2228100" cy="330600"/>
          </a:xfrm>
          <a:prstGeom prst="chevron">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Roboto"/>
              <a:ea typeface="Roboto"/>
              <a:cs typeface="Roboto"/>
              <a:sym typeface="Roboto"/>
            </a:endParaRPr>
          </a:p>
        </p:txBody>
      </p:sp>
      <p:sp>
        <p:nvSpPr>
          <p:cNvPr id="2037" name="Google Shape;2037;p319"/>
          <p:cNvSpPr/>
          <p:nvPr/>
        </p:nvSpPr>
        <p:spPr>
          <a:xfrm>
            <a:off x="4538276" y="1503704"/>
            <a:ext cx="2228100" cy="330600"/>
          </a:xfrm>
          <a:prstGeom prst="chevron">
            <a:avLst>
              <a:gd fmla="val 50000"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Roboto"/>
              <a:ea typeface="Roboto"/>
              <a:cs typeface="Roboto"/>
              <a:sym typeface="Roboto"/>
            </a:endParaRPr>
          </a:p>
        </p:txBody>
      </p:sp>
      <p:sp>
        <p:nvSpPr>
          <p:cNvPr id="2038" name="Google Shape;2038;p319"/>
          <p:cNvSpPr/>
          <p:nvPr/>
        </p:nvSpPr>
        <p:spPr>
          <a:xfrm>
            <a:off x="6597680" y="1503704"/>
            <a:ext cx="2228100" cy="330600"/>
          </a:xfrm>
          <a:prstGeom prst="chevron">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Roboto"/>
              <a:ea typeface="Roboto"/>
              <a:cs typeface="Roboto"/>
              <a:sym typeface="Roboto"/>
            </a:endParaRPr>
          </a:p>
        </p:txBody>
      </p:sp>
      <p:sp>
        <p:nvSpPr>
          <p:cNvPr id="2039" name="Google Shape;2039;p319"/>
          <p:cNvSpPr/>
          <p:nvPr/>
        </p:nvSpPr>
        <p:spPr>
          <a:xfrm>
            <a:off x="1089201" y="1320542"/>
            <a:ext cx="696900" cy="696900"/>
          </a:xfrm>
          <a:prstGeom prst="ellipse">
            <a:avLst/>
          </a:prstGeom>
          <a:solidFill>
            <a:schemeClr val="lt1"/>
          </a:solidFill>
          <a:ln cap="flat" cmpd="sng" w="19050">
            <a:solidFill>
              <a:srgbClr val="FFFFFF"/>
            </a:solidFill>
            <a:prstDash val="solid"/>
            <a:round/>
            <a:headEnd len="sm" w="sm" type="none"/>
            <a:tailEnd len="sm" w="sm" type="none"/>
          </a:ln>
        </p:spPr>
        <p:txBody>
          <a:bodyPr anchorCtr="0" anchor="ctr" bIns="77425" lIns="77425" spcFirstLastPara="1" rIns="77425" wrap="square" tIns="77425">
            <a:noAutofit/>
          </a:bodyPr>
          <a:lstStyle/>
          <a:p>
            <a:pPr indent="0" lvl="0" marL="0" marR="0" rtl="0" algn="l">
              <a:lnSpc>
                <a:spcPct val="100000"/>
              </a:lnSpc>
              <a:spcBef>
                <a:spcPts val="0"/>
              </a:spcBef>
              <a:spcAft>
                <a:spcPts val="0"/>
              </a:spcAft>
              <a:buClr>
                <a:srgbClr val="000000"/>
              </a:buClr>
              <a:buSzPts val="1186"/>
              <a:buFont typeface="Arial"/>
              <a:buNone/>
            </a:pPr>
            <a:r>
              <a:t/>
            </a:r>
            <a:endParaRPr b="0" i="0" sz="1185" u="none" cap="none" strike="noStrike">
              <a:solidFill>
                <a:srgbClr val="000000"/>
              </a:solidFill>
              <a:latin typeface="Arial"/>
              <a:ea typeface="Arial"/>
              <a:cs typeface="Arial"/>
              <a:sym typeface="Arial"/>
            </a:endParaRPr>
          </a:p>
        </p:txBody>
      </p:sp>
      <p:pic>
        <p:nvPicPr>
          <p:cNvPr id="2040" name="Google Shape;2040;p319"/>
          <p:cNvPicPr preferRelativeResize="0"/>
          <p:nvPr/>
        </p:nvPicPr>
        <p:blipFill>
          <a:blip r:embed="rId3">
            <a:alphaModFix/>
          </a:blip>
          <a:stretch>
            <a:fillRect/>
          </a:stretch>
        </p:blipFill>
        <p:spPr>
          <a:xfrm>
            <a:off x="1186075" y="1417428"/>
            <a:ext cx="503150" cy="503150"/>
          </a:xfrm>
          <a:prstGeom prst="rect">
            <a:avLst/>
          </a:prstGeom>
          <a:noFill/>
          <a:ln>
            <a:noFill/>
          </a:ln>
        </p:spPr>
      </p:pic>
      <p:sp>
        <p:nvSpPr>
          <p:cNvPr id="2041" name="Google Shape;2041;p319"/>
          <p:cNvSpPr/>
          <p:nvPr/>
        </p:nvSpPr>
        <p:spPr>
          <a:xfrm>
            <a:off x="3208201" y="1320542"/>
            <a:ext cx="696900" cy="696900"/>
          </a:xfrm>
          <a:prstGeom prst="ellipse">
            <a:avLst/>
          </a:prstGeom>
          <a:solidFill>
            <a:schemeClr val="dk1"/>
          </a:solidFill>
          <a:ln cap="flat" cmpd="sng" w="19050">
            <a:solidFill>
              <a:srgbClr val="FFFFFF"/>
            </a:solidFill>
            <a:prstDash val="solid"/>
            <a:round/>
            <a:headEnd len="sm" w="sm" type="none"/>
            <a:tailEnd len="sm" w="sm" type="none"/>
          </a:ln>
        </p:spPr>
        <p:txBody>
          <a:bodyPr anchorCtr="0" anchor="ctr" bIns="77425" lIns="77425" spcFirstLastPara="1" rIns="77425" wrap="square" tIns="77425">
            <a:noAutofit/>
          </a:bodyPr>
          <a:lstStyle/>
          <a:p>
            <a:pPr indent="0" lvl="0" marL="0" marR="0" rtl="0" algn="l">
              <a:lnSpc>
                <a:spcPct val="100000"/>
              </a:lnSpc>
              <a:spcBef>
                <a:spcPts val="0"/>
              </a:spcBef>
              <a:spcAft>
                <a:spcPts val="0"/>
              </a:spcAft>
              <a:buClr>
                <a:srgbClr val="000000"/>
              </a:buClr>
              <a:buSzPts val="1186"/>
              <a:buFont typeface="Arial"/>
              <a:buNone/>
            </a:pPr>
            <a:r>
              <a:t/>
            </a:r>
            <a:endParaRPr b="0" i="0" sz="1185" u="none" cap="none" strike="noStrike">
              <a:solidFill>
                <a:srgbClr val="000000"/>
              </a:solidFill>
              <a:latin typeface="Arial"/>
              <a:ea typeface="Arial"/>
              <a:cs typeface="Arial"/>
              <a:sym typeface="Arial"/>
            </a:endParaRPr>
          </a:p>
        </p:txBody>
      </p:sp>
      <p:pic>
        <p:nvPicPr>
          <p:cNvPr id="2042" name="Google Shape;2042;p319"/>
          <p:cNvPicPr preferRelativeResize="0"/>
          <p:nvPr/>
        </p:nvPicPr>
        <p:blipFill>
          <a:blip r:embed="rId4">
            <a:alphaModFix/>
          </a:blip>
          <a:stretch>
            <a:fillRect/>
          </a:stretch>
        </p:blipFill>
        <p:spPr>
          <a:xfrm>
            <a:off x="3314597" y="1404312"/>
            <a:ext cx="487363" cy="487363"/>
          </a:xfrm>
          <a:prstGeom prst="rect">
            <a:avLst/>
          </a:prstGeom>
          <a:noFill/>
          <a:ln>
            <a:noFill/>
          </a:ln>
        </p:spPr>
      </p:pic>
      <p:sp>
        <p:nvSpPr>
          <p:cNvPr id="2043" name="Google Shape;2043;p319"/>
          <p:cNvSpPr/>
          <p:nvPr/>
        </p:nvSpPr>
        <p:spPr>
          <a:xfrm>
            <a:off x="5303823" y="1320542"/>
            <a:ext cx="696900" cy="696900"/>
          </a:xfrm>
          <a:prstGeom prst="ellipse">
            <a:avLst/>
          </a:prstGeom>
          <a:solidFill>
            <a:schemeClr val="dk2"/>
          </a:solidFill>
          <a:ln cap="flat" cmpd="sng" w="19050">
            <a:solidFill>
              <a:srgbClr val="FFFFFF"/>
            </a:solidFill>
            <a:prstDash val="solid"/>
            <a:round/>
            <a:headEnd len="sm" w="sm" type="none"/>
            <a:tailEnd len="sm" w="sm" type="none"/>
          </a:ln>
        </p:spPr>
        <p:txBody>
          <a:bodyPr anchorCtr="0" anchor="ctr" bIns="77425" lIns="77425" spcFirstLastPara="1" rIns="77425" wrap="square" tIns="77425">
            <a:noAutofit/>
          </a:bodyPr>
          <a:lstStyle/>
          <a:p>
            <a:pPr indent="0" lvl="0" marL="0" marR="0" rtl="0" algn="l">
              <a:lnSpc>
                <a:spcPct val="100000"/>
              </a:lnSpc>
              <a:spcBef>
                <a:spcPts val="0"/>
              </a:spcBef>
              <a:spcAft>
                <a:spcPts val="0"/>
              </a:spcAft>
              <a:buClr>
                <a:srgbClr val="000000"/>
              </a:buClr>
              <a:buSzPts val="1186"/>
              <a:buFont typeface="Arial"/>
              <a:buNone/>
            </a:pPr>
            <a:r>
              <a:t/>
            </a:r>
            <a:endParaRPr b="0" i="0" sz="1185" u="none" cap="none" strike="noStrike">
              <a:solidFill>
                <a:srgbClr val="000000"/>
              </a:solidFill>
              <a:latin typeface="Arial"/>
              <a:ea typeface="Arial"/>
              <a:cs typeface="Arial"/>
              <a:sym typeface="Arial"/>
            </a:endParaRPr>
          </a:p>
        </p:txBody>
      </p:sp>
      <p:pic>
        <p:nvPicPr>
          <p:cNvPr id="2044" name="Google Shape;2044;p319"/>
          <p:cNvPicPr preferRelativeResize="0"/>
          <p:nvPr/>
        </p:nvPicPr>
        <p:blipFill>
          <a:blip r:embed="rId5">
            <a:alphaModFix/>
          </a:blip>
          <a:stretch>
            <a:fillRect/>
          </a:stretch>
        </p:blipFill>
        <p:spPr>
          <a:xfrm>
            <a:off x="5401973" y="1424160"/>
            <a:ext cx="487350" cy="487350"/>
          </a:xfrm>
          <a:prstGeom prst="rect">
            <a:avLst/>
          </a:prstGeom>
          <a:noFill/>
          <a:ln>
            <a:noFill/>
          </a:ln>
        </p:spPr>
      </p:pic>
      <p:sp>
        <p:nvSpPr>
          <p:cNvPr id="2045" name="Google Shape;2045;p319"/>
          <p:cNvSpPr/>
          <p:nvPr/>
        </p:nvSpPr>
        <p:spPr>
          <a:xfrm>
            <a:off x="7399561" y="1320542"/>
            <a:ext cx="696900" cy="696900"/>
          </a:xfrm>
          <a:prstGeom prst="ellipse">
            <a:avLst/>
          </a:prstGeom>
          <a:solidFill>
            <a:schemeClr val="accent3"/>
          </a:solidFill>
          <a:ln cap="flat" cmpd="sng" w="19050">
            <a:solidFill>
              <a:srgbClr val="FFFFFF"/>
            </a:solidFill>
            <a:prstDash val="solid"/>
            <a:round/>
            <a:headEnd len="sm" w="sm" type="none"/>
            <a:tailEnd len="sm" w="sm" type="none"/>
          </a:ln>
        </p:spPr>
        <p:txBody>
          <a:bodyPr anchorCtr="0" anchor="ctr" bIns="77425" lIns="77425" spcFirstLastPara="1" rIns="77425" wrap="square" tIns="77425">
            <a:noAutofit/>
          </a:bodyPr>
          <a:lstStyle/>
          <a:p>
            <a:pPr indent="0" lvl="0" marL="0" marR="0" rtl="0" algn="l">
              <a:lnSpc>
                <a:spcPct val="100000"/>
              </a:lnSpc>
              <a:spcBef>
                <a:spcPts val="0"/>
              </a:spcBef>
              <a:spcAft>
                <a:spcPts val="0"/>
              </a:spcAft>
              <a:buClr>
                <a:srgbClr val="000000"/>
              </a:buClr>
              <a:buSzPts val="1186"/>
              <a:buFont typeface="Arial"/>
              <a:buNone/>
            </a:pPr>
            <a:r>
              <a:t/>
            </a:r>
            <a:endParaRPr b="0" i="0" sz="1185" u="none" cap="none" strike="noStrike">
              <a:solidFill>
                <a:srgbClr val="000000"/>
              </a:solidFill>
              <a:latin typeface="Arial"/>
              <a:ea typeface="Arial"/>
              <a:cs typeface="Arial"/>
              <a:sym typeface="Arial"/>
            </a:endParaRPr>
          </a:p>
        </p:txBody>
      </p:sp>
      <p:pic>
        <p:nvPicPr>
          <p:cNvPr id="2046" name="Google Shape;2046;p319"/>
          <p:cNvPicPr preferRelativeResize="0"/>
          <p:nvPr/>
        </p:nvPicPr>
        <p:blipFill>
          <a:blip r:embed="rId6">
            <a:alphaModFix/>
          </a:blip>
          <a:stretch>
            <a:fillRect/>
          </a:stretch>
        </p:blipFill>
        <p:spPr>
          <a:xfrm>
            <a:off x="7502700" y="1404318"/>
            <a:ext cx="487350" cy="487350"/>
          </a:xfrm>
          <a:prstGeom prst="rect">
            <a:avLst/>
          </a:prstGeom>
          <a:noFill/>
          <a:ln>
            <a:noFill/>
          </a:ln>
        </p:spPr>
      </p:pic>
      <p:sp>
        <p:nvSpPr>
          <p:cNvPr id="2047" name="Google Shape;2047;p319"/>
          <p:cNvSpPr txBox="1"/>
          <p:nvPr/>
        </p:nvSpPr>
        <p:spPr>
          <a:xfrm>
            <a:off x="419225" y="2017454"/>
            <a:ext cx="20367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lt1"/>
                </a:solidFill>
                <a:latin typeface="Roboto Medium"/>
                <a:ea typeface="Roboto Medium"/>
                <a:cs typeface="Roboto Medium"/>
                <a:sym typeface="Roboto Medium"/>
              </a:rPr>
              <a:t>Assess </a:t>
            </a:r>
            <a:br>
              <a:rPr lang="en" sz="1300">
                <a:solidFill>
                  <a:schemeClr val="lt1"/>
                </a:solidFill>
                <a:latin typeface="Roboto Medium"/>
                <a:ea typeface="Roboto Medium"/>
                <a:cs typeface="Roboto Medium"/>
                <a:sym typeface="Roboto Medium"/>
              </a:rPr>
            </a:br>
            <a:r>
              <a:rPr lang="en" sz="1300">
                <a:solidFill>
                  <a:schemeClr val="lt1"/>
                </a:solidFill>
                <a:latin typeface="Roboto Medium"/>
                <a:ea typeface="Roboto Medium"/>
                <a:cs typeface="Roboto Medium"/>
                <a:sym typeface="Roboto Medium"/>
              </a:rPr>
              <a:t>sustainability</a:t>
            </a:r>
            <a:endParaRPr sz="1500">
              <a:solidFill>
                <a:schemeClr val="lt1"/>
              </a:solidFill>
              <a:latin typeface="Roboto Medium"/>
              <a:ea typeface="Roboto Medium"/>
              <a:cs typeface="Roboto Medium"/>
              <a:sym typeface="Roboto Medium"/>
            </a:endParaRPr>
          </a:p>
        </p:txBody>
      </p:sp>
      <p:sp>
        <p:nvSpPr>
          <p:cNvPr id="2048" name="Google Shape;2048;p319"/>
          <p:cNvSpPr txBox="1"/>
          <p:nvPr/>
        </p:nvSpPr>
        <p:spPr>
          <a:xfrm>
            <a:off x="2539925" y="2017454"/>
            <a:ext cx="20367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dk1"/>
                </a:solidFill>
                <a:latin typeface="Roboto Medium"/>
                <a:ea typeface="Roboto Medium"/>
                <a:cs typeface="Roboto Medium"/>
                <a:sym typeface="Roboto Medium"/>
              </a:rPr>
              <a:t>Plan EV </a:t>
            </a:r>
            <a:br>
              <a:rPr lang="en" sz="1300">
                <a:solidFill>
                  <a:schemeClr val="dk1"/>
                </a:solidFill>
                <a:latin typeface="Roboto Medium"/>
                <a:ea typeface="Roboto Medium"/>
                <a:cs typeface="Roboto Medium"/>
                <a:sym typeface="Roboto Medium"/>
              </a:rPr>
            </a:br>
            <a:r>
              <a:rPr lang="en" sz="1300">
                <a:solidFill>
                  <a:schemeClr val="dk1"/>
                </a:solidFill>
                <a:latin typeface="Roboto Medium"/>
                <a:ea typeface="Roboto Medium"/>
                <a:cs typeface="Roboto Medium"/>
                <a:sym typeface="Roboto Medium"/>
              </a:rPr>
              <a:t>transition</a:t>
            </a:r>
            <a:endParaRPr sz="1500">
              <a:solidFill>
                <a:schemeClr val="dk1"/>
              </a:solidFill>
              <a:latin typeface="Roboto Medium"/>
              <a:ea typeface="Roboto Medium"/>
              <a:cs typeface="Roboto Medium"/>
              <a:sym typeface="Roboto Medium"/>
            </a:endParaRPr>
          </a:p>
        </p:txBody>
      </p:sp>
      <p:sp>
        <p:nvSpPr>
          <p:cNvPr id="2049" name="Google Shape;2049;p319"/>
          <p:cNvSpPr txBox="1"/>
          <p:nvPr/>
        </p:nvSpPr>
        <p:spPr>
          <a:xfrm>
            <a:off x="4633975" y="2017454"/>
            <a:ext cx="20367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dk2"/>
                </a:solidFill>
                <a:latin typeface="Roboto Medium"/>
                <a:ea typeface="Roboto Medium"/>
                <a:cs typeface="Roboto Medium"/>
                <a:sym typeface="Roboto Medium"/>
              </a:rPr>
              <a:t>Optimize EV performance </a:t>
            </a:r>
            <a:endParaRPr sz="1500">
              <a:solidFill>
                <a:schemeClr val="dk2"/>
              </a:solidFill>
              <a:latin typeface="Roboto Medium"/>
              <a:ea typeface="Roboto Medium"/>
              <a:cs typeface="Roboto Medium"/>
              <a:sym typeface="Roboto Medium"/>
            </a:endParaRPr>
          </a:p>
        </p:txBody>
      </p:sp>
      <p:sp>
        <p:nvSpPr>
          <p:cNvPr id="2050" name="Google Shape;2050;p319"/>
          <p:cNvSpPr txBox="1"/>
          <p:nvPr/>
        </p:nvSpPr>
        <p:spPr>
          <a:xfrm>
            <a:off x="6728025" y="2017454"/>
            <a:ext cx="20367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300">
                <a:solidFill>
                  <a:schemeClr val="accent3"/>
                </a:solidFill>
                <a:latin typeface="Roboto Medium"/>
                <a:ea typeface="Roboto Medium"/>
                <a:cs typeface="Roboto Medium"/>
                <a:sym typeface="Roboto Medium"/>
              </a:rPr>
              <a:t>Report </a:t>
            </a:r>
            <a:br>
              <a:rPr lang="en" sz="1300">
                <a:solidFill>
                  <a:schemeClr val="accent3"/>
                </a:solidFill>
                <a:latin typeface="Roboto Medium"/>
                <a:ea typeface="Roboto Medium"/>
                <a:cs typeface="Roboto Medium"/>
                <a:sym typeface="Roboto Medium"/>
              </a:rPr>
            </a:br>
            <a:r>
              <a:rPr lang="en" sz="1300">
                <a:solidFill>
                  <a:schemeClr val="accent3"/>
                </a:solidFill>
                <a:latin typeface="Roboto Medium"/>
                <a:ea typeface="Roboto Medium"/>
                <a:cs typeface="Roboto Medium"/>
                <a:sym typeface="Roboto Medium"/>
              </a:rPr>
              <a:t>emissions</a:t>
            </a:r>
            <a:endParaRPr sz="1500">
              <a:solidFill>
                <a:schemeClr val="accent3"/>
              </a:solidFill>
              <a:latin typeface="Roboto Medium"/>
              <a:ea typeface="Roboto Medium"/>
              <a:cs typeface="Roboto Medium"/>
              <a:sym typeface="Roboto Medium"/>
            </a:endParaRPr>
          </a:p>
        </p:txBody>
      </p:sp>
      <p:sp>
        <p:nvSpPr>
          <p:cNvPr id="2051" name="Google Shape;2051;p319"/>
          <p:cNvSpPr txBox="1"/>
          <p:nvPr/>
        </p:nvSpPr>
        <p:spPr>
          <a:xfrm>
            <a:off x="419225" y="2558154"/>
            <a:ext cx="2036700" cy="928500"/>
          </a:xfrm>
          <a:prstGeom prst="rect">
            <a:avLst/>
          </a:prstGeom>
          <a:noFill/>
          <a:ln>
            <a:noFill/>
          </a:ln>
        </p:spPr>
        <p:txBody>
          <a:bodyPr anchorCtr="0" anchor="t" bIns="91425" lIns="91425" spcFirstLastPara="1" rIns="91425" wrap="square" tIns="91425">
            <a:spAutoFit/>
          </a:bodyPr>
          <a:lstStyle/>
          <a:p>
            <a:pPr indent="-154940" lvl="0" marL="182880" rtl="0" algn="l">
              <a:spcBef>
                <a:spcPts val="0"/>
              </a:spcBef>
              <a:spcAft>
                <a:spcPts val="0"/>
              </a:spcAft>
              <a:buClr>
                <a:schemeClr val="accent1"/>
              </a:buClr>
              <a:buSzPts val="1000"/>
              <a:buFont typeface="Roboto"/>
              <a:buChar char="●"/>
            </a:pPr>
            <a:r>
              <a:rPr lang="en" sz="1000">
                <a:solidFill>
                  <a:schemeClr val="accent1"/>
                </a:solidFill>
                <a:latin typeface="Roboto"/>
                <a:ea typeface="Roboto"/>
                <a:cs typeface="Roboto"/>
                <a:sym typeface="Roboto"/>
              </a:rPr>
              <a:t>Understand fleet emissions and fuel use at a glance.</a:t>
            </a:r>
            <a:endParaRPr sz="1000">
              <a:solidFill>
                <a:schemeClr val="accent1"/>
              </a:solidFill>
              <a:latin typeface="Roboto"/>
              <a:ea typeface="Roboto"/>
              <a:cs typeface="Roboto"/>
              <a:sym typeface="Roboto"/>
            </a:endParaRPr>
          </a:p>
          <a:p>
            <a:pPr indent="-154940" lvl="0" marL="182880" rtl="0" algn="l">
              <a:spcBef>
                <a:spcPts val="1000"/>
              </a:spcBef>
              <a:spcAft>
                <a:spcPts val="1000"/>
              </a:spcAft>
              <a:buClr>
                <a:schemeClr val="accent1"/>
              </a:buClr>
              <a:buSzPts val="1000"/>
              <a:buFont typeface="Roboto"/>
              <a:buChar char="●"/>
            </a:pPr>
            <a:r>
              <a:rPr lang="en" sz="1000">
                <a:solidFill>
                  <a:schemeClr val="accent1"/>
                </a:solidFill>
                <a:latin typeface="Roboto"/>
                <a:ea typeface="Roboto"/>
                <a:cs typeface="Roboto"/>
                <a:sym typeface="Roboto"/>
              </a:rPr>
              <a:t>Identify opportunities for light-duty fleet electrification.</a:t>
            </a:r>
            <a:endParaRPr sz="1000">
              <a:solidFill>
                <a:schemeClr val="accent1"/>
              </a:solidFill>
              <a:latin typeface="Roboto"/>
              <a:ea typeface="Roboto"/>
              <a:cs typeface="Roboto"/>
              <a:sym typeface="Roboto"/>
            </a:endParaRPr>
          </a:p>
        </p:txBody>
      </p:sp>
      <p:sp>
        <p:nvSpPr>
          <p:cNvPr id="2052" name="Google Shape;2052;p319"/>
          <p:cNvSpPr txBox="1"/>
          <p:nvPr/>
        </p:nvSpPr>
        <p:spPr>
          <a:xfrm>
            <a:off x="2539925" y="2558154"/>
            <a:ext cx="2036700" cy="1082700"/>
          </a:xfrm>
          <a:prstGeom prst="rect">
            <a:avLst/>
          </a:prstGeom>
          <a:noFill/>
          <a:ln>
            <a:noFill/>
          </a:ln>
        </p:spPr>
        <p:txBody>
          <a:bodyPr anchorCtr="0" anchor="t" bIns="91425" lIns="91425" spcFirstLastPara="1" rIns="91425" wrap="square" tIns="91425">
            <a:spAutoFit/>
          </a:bodyPr>
          <a:lstStyle/>
          <a:p>
            <a:pPr indent="-154940" lvl="0" marL="182880" rtl="0" algn="l">
              <a:lnSpc>
                <a:spcPct val="100000"/>
              </a:lnSpc>
              <a:spcBef>
                <a:spcPts val="0"/>
              </a:spcBef>
              <a:spcAft>
                <a:spcPts val="0"/>
              </a:spcAft>
              <a:buClr>
                <a:schemeClr val="accent1"/>
              </a:buClr>
              <a:buSzPts val="1000"/>
              <a:buChar char="●"/>
            </a:pPr>
            <a:r>
              <a:rPr lang="en" sz="1000">
                <a:solidFill>
                  <a:schemeClr val="accent1"/>
                </a:solidFill>
                <a:latin typeface="Roboto"/>
                <a:ea typeface="Roboto"/>
                <a:cs typeface="Roboto"/>
                <a:sym typeface="Roboto"/>
              </a:rPr>
              <a:t>Strategically evaluate which vehicles to electrify.</a:t>
            </a:r>
            <a:endParaRPr sz="1000">
              <a:solidFill>
                <a:schemeClr val="accent1"/>
              </a:solidFill>
              <a:latin typeface="Roboto"/>
              <a:ea typeface="Roboto"/>
              <a:cs typeface="Roboto"/>
              <a:sym typeface="Roboto"/>
            </a:endParaRPr>
          </a:p>
          <a:p>
            <a:pPr indent="-154940" lvl="0" marL="182880" rtl="0" algn="l">
              <a:lnSpc>
                <a:spcPct val="100000"/>
              </a:lnSpc>
              <a:spcBef>
                <a:spcPts val="1000"/>
              </a:spcBef>
              <a:spcAft>
                <a:spcPts val="1000"/>
              </a:spcAft>
              <a:buClr>
                <a:schemeClr val="accent1"/>
              </a:buClr>
              <a:buSzPts val="1000"/>
              <a:buChar char="●"/>
            </a:pPr>
            <a:r>
              <a:rPr lang="en" sz="1000">
                <a:solidFill>
                  <a:schemeClr val="accent1"/>
                </a:solidFill>
                <a:latin typeface="Roboto"/>
                <a:ea typeface="Roboto"/>
                <a:cs typeface="Roboto"/>
                <a:sym typeface="Roboto"/>
              </a:rPr>
              <a:t>Make informed decisions on costs, fleet readiness, and charging infrastructure.</a:t>
            </a:r>
            <a:endParaRPr sz="1000">
              <a:solidFill>
                <a:schemeClr val="accent1"/>
              </a:solidFill>
              <a:latin typeface="Roboto"/>
              <a:ea typeface="Roboto"/>
              <a:cs typeface="Roboto"/>
              <a:sym typeface="Roboto"/>
            </a:endParaRPr>
          </a:p>
        </p:txBody>
      </p:sp>
      <p:sp>
        <p:nvSpPr>
          <p:cNvPr id="2053" name="Google Shape;2053;p319"/>
          <p:cNvSpPr txBox="1"/>
          <p:nvPr/>
        </p:nvSpPr>
        <p:spPr>
          <a:xfrm>
            <a:off x="4647396" y="2558154"/>
            <a:ext cx="2036700" cy="1082700"/>
          </a:xfrm>
          <a:prstGeom prst="rect">
            <a:avLst/>
          </a:prstGeom>
          <a:noFill/>
          <a:ln>
            <a:noFill/>
          </a:ln>
        </p:spPr>
        <p:txBody>
          <a:bodyPr anchorCtr="0" anchor="t" bIns="91425" lIns="91425" spcFirstLastPara="1" rIns="91425" wrap="square" tIns="91425">
            <a:spAutoFit/>
          </a:bodyPr>
          <a:lstStyle/>
          <a:p>
            <a:pPr indent="-154940" lvl="0" marL="182880" rtl="0" algn="l">
              <a:lnSpc>
                <a:spcPct val="100000"/>
              </a:lnSpc>
              <a:spcBef>
                <a:spcPts val="0"/>
              </a:spcBef>
              <a:spcAft>
                <a:spcPts val="0"/>
              </a:spcAft>
              <a:buClr>
                <a:schemeClr val="accent1"/>
              </a:buClr>
              <a:buSzPts val="1000"/>
              <a:buChar char="●"/>
            </a:pPr>
            <a:r>
              <a:rPr lang="en" sz="1000">
                <a:solidFill>
                  <a:schemeClr val="accent1"/>
                </a:solidFill>
                <a:latin typeface="Roboto"/>
                <a:ea typeface="Roboto"/>
                <a:cs typeface="Roboto"/>
                <a:sym typeface="Roboto"/>
              </a:rPr>
              <a:t>Efficiently manage </a:t>
            </a:r>
            <a:br>
              <a:rPr lang="en" sz="1000">
                <a:solidFill>
                  <a:schemeClr val="accent1"/>
                </a:solidFill>
                <a:latin typeface="Roboto"/>
                <a:ea typeface="Roboto"/>
                <a:cs typeface="Roboto"/>
                <a:sym typeface="Roboto"/>
              </a:rPr>
            </a:br>
            <a:r>
              <a:rPr lang="en" sz="1000">
                <a:solidFill>
                  <a:schemeClr val="accent1"/>
                </a:solidFill>
                <a:latin typeface="Roboto"/>
                <a:ea typeface="Roboto"/>
                <a:cs typeface="Roboto"/>
                <a:sym typeface="Roboto"/>
              </a:rPr>
              <a:t>EV operations.</a:t>
            </a:r>
            <a:endParaRPr sz="1000">
              <a:solidFill>
                <a:schemeClr val="accent1"/>
              </a:solidFill>
              <a:latin typeface="Roboto"/>
              <a:ea typeface="Roboto"/>
              <a:cs typeface="Roboto"/>
              <a:sym typeface="Roboto"/>
            </a:endParaRPr>
          </a:p>
          <a:p>
            <a:pPr indent="-154940" lvl="0" marL="182880" rtl="0" algn="l">
              <a:lnSpc>
                <a:spcPct val="100000"/>
              </a:lnSpc>
              <a:spcBef>
                <a:spcPts val="1000"/>
              </a:spcBef>
              <a:spcAft>
                <a:spcPts val="1000"/>
              </a:spcAft>
              <a:buClr>
                <a:schemeClr val="accent1"/>
              </a:buClr>
              <a:buSzPts val="1000"/>
              <a:buChar char="●"/>
            </a:pPr>
            <a:r>
              <a:rPr lang="en" sz="1000">
                <a:solidFill>
                  <a:schemeClr val="accent1"/>
                </a:solidFill>
                <a:latin typeface="Roboto"/>
                <a:ea typeface="Roboto"/>
                <a:cs typeface="Roboto"/>
                <a:sym typeface="Roboto"/>
              </a:rPr>
              <a:t>Gain confidence in your EV investment and build your case for further adoption.</a:t>
            </a:r>
            <a:endParaRPr sz="1000">
              <a:solidFill>
                <a:schemeClr val="accent1"/>
              </a:solidFill>
              <a:latin typeface="Roboto"/>
              <a:ea typeface="Roboto"/>
              <a:cs typeface="Roboto"/>
              <a:sym typeface="Roboto"/>
            </a:endParaRPr>
          </a:p>
        </p:txBody>
      </p:sp>
      <p:sp>
        <p:nvSpPr>
          <p:cNvPr id="2054" name="Google Shape;2054;p319"/>
          <p:cNvSpPr txBox="1"/>
          <p:nvPr/>
        </p:nvSpPr>
        <p:spPr>
          <a:xfrm>
            <a:off x="6729450" y="2558154"/>
            <a:ext cx="2036700" cy="1082700"/>
          </a:xfrm>
          <a:prstGeom prst="rect">
            <a:avLst/>
          </a:prstGeom>
          <a:noFill/>
          <a:ln>
            <a:noFill/>
          </a:ln>
        </p:spPr>
        <p:txBody>
          <a:bodyPr anchorCtr="0" anchor="t" bIns="91425" lIns="91425" spcFirstLastPara="1" rIns="91425" wrap="square" tIns="91425">
            <a:spAutoFit/>
          </a:bodyPr>
          <a:lstStyle/>
          <a:p>
            <a:pPr indent="-154940" lvl="0" marL="182880" rtl="0" algn="l">
              <a:spcBef>
                <a:spcPts val="0"/>
              </a:spcBef>
              <a:spcAft>
                <a:spcPts val="0"/>
              </a:spcAft>
              <a:buClr>
                <a:schemeClr val="accent1"/>
              </a:buClr>
              <a:buSzPts val="1000"/>
              <a:buFont typeface="Roboto"/>
              <a:buChar char="●"/>
            </a:pPr>
            <a:r>
              <a:rPr lang="en" sz="1000">
                <a:solidFill>
                  <a:schemeClr val="accent1"/>
                </a:solidFill>
                <a:latin typeface="Roboto"/>
                <a:ea typeface="Roboto"/>
                <a:cs typeface="Roboto"/>
                <a:sym typeface="Roboto"/>
              </a:rPr>
              <a:t>Streamline GHG reporting </a:t>
            </a:r>
            <a:br>
              <a:rPr lang="en" sz="1000">
                <a:solidFill>
                  <a:schemeClr val="accent1"/>
                </a:solidFill>
                <a:latin typeface="Roboto"/>
                <a:ea typeface="Roboto"/>
                <a:cs typeface="Roboto"/>
                <a:sym typeface="Roboto"/>
              </a:rPr>
            </a:br>
            <a:r>
              <a:rPr lang="en" sz="1000">
                <a:solidFill>
                  <a:schemeClr val="accent1"/>
                </a:solidFill>
                <a:latin typeface="Roboto"/>
                <a:ea typeface="Roboto"/>
                <a:cs typeface="Roboto"/>
                <a:sym typeface="Roboto"/>
              </a:rPr>
              <a:t>for regulatory and </a:t>
            </a:r>
            <a:br>
              <a:rPr lang="en" sz="1000">
                <a:solidFill>
                  <a:schemeClr val="accent1"/>
                </a:solidFill>
                <a:latin typeface="Roboto"/>
                <a:ea typeface="Roboto"/>
                <a:cs typeface="Roboto"/>
                <a:sym typeface="Roboto"/>
              </a:rPr>
            </a:br>
            <a:r>
              <a:rPr lang="en" sz="1000">
                <a:solidFill>
                  <a:schemeClr val="accent1"/>
                </a:solidFill>
                <a:latin typeface="Roboto"/>
                <a:ea typeface="Roboto"/>
                <a:cs typeface="Roboto"/>
                <a:sym typeface="Roboto"/>
              </a:rPr>
              <a:t>customer needs.</a:t>
            </a:r>
            <a:endParaRPr sz="1000">
              <a:solidFill>
                <a:schemeClr val="accent1"/>
              </a:solidFill>
              <a:latin typeface="Roboto"/>
              <a:ea typeface="Roboto"/>
              <a:cs typeface="Roboto"/>
              <a:sym typeface="Roboto"/>
            </a:endParaRPr>
          </a:p>
          <a:p>
            <a:pPr indent="-154940" lvl="0" marL="182880" rtl="0" algn="l">
              <a:spcBef>
                <a:spcPts val="1000"/>
              </a:spcBef>
              <a:spcAft>
                <a:spcPts val="1000"/>
              </a:spcAft>
              <a:buClr>
                <a:schemeClr val="accent1"/>
              </a:buClr>
              <a:buSzPts val="1000"/>
              <a:buFont typeface="Roboto"/>
              <a:buChar char="●"/>
            </a:pPr>
            <a:r>
              <a:rPr lang="en" sz="1000">
                <a:solidFill>
                  <a:schemeClr val="accent1"/>
                </a:solidFill>
                <a:latin typeface="Roboto"/>
                <a:ea typeface="Roboto"/>
                <a:cs typeface="Roboto"/>
                <a:sym typeface="Roboto"/>
              </a:rPr>
              <a:t>Report with confidence and meet global standards.</a:t>
            </a:r>
            <a:endParaRPr sz="1000">
              <a:solidFill>
                <a:schemeClr val="accent1"/>
              </a:solidFill>
              <a:latin typeface="Roboto"/>
              <a:ea typeface="Roboto"/>
              <a:cs typeface="Roboto"/>
              <a:sym typeface="Roboto"/>
            </a:endParaRPr>
          </a:p>
        </p:txBody>
      </p:sp>
      <p:sp>
        <p:nvSpPr>
          <p:cNvPr id="2055" name="Google Shape;2055;p319"/>
          <p:cNvSpPr/>
          <p:nvPr/>
        </p:nvSpPr>
        <p:spPr>
          <a:xfrm>
            <a:off x="0" y="4173400"/>
            <a:ext cx="9144000" cy="48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accent1"/>
                </a:solidFill>
                <a:latin typeface="Roboto"/>
                <a:ea typeface="Roboto"/>
                <a:cs typeface="Roboto"/>
                <a:sym typeface="Roboto"/>
              </a:rPr>
              <a:t>Operate a responsible, future-proof fleet.</a:t>
            </a:r>
            <a:endParaRPr b="1">
              <a:solidFill>
                <a:schemeClr val="accent1"/>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9" name="Shape 2059"/>
        <p:cNvGrpSpPr/>
        <p:nvPr/>
      </p:nvGrpSpPr>
      <p:grpSpPr>
        <a:xfrm>
          <a:off x="0" y="0"/>
          <a:ext cx="0" cy="0"/>
          <a:chOff x="0" y="0"/>
          <a:chExt cx="0" cy="0"/>
        </a:xfrm>
      </p:grpSpPr>
      <p:pic>
        <p:nvPicPr>
          <p:cNvPr descr="This is good. make the lines in different shades of blue. from light blue to the left to a bit darker to the right." id="2060" name="Google Shape;2060;p320"/>
          <p:cNvPicPr preferRelativeResize="0"/>
          <p:nvPr/>
        </p:nvPicPr>
        <p:blipFill>
          <a:blip r:embed="rId3">
            <a:alphaModFix amt="30000"/>
          </a:blip>
          <a:stretch>
            <a:fillRect/>
          </a:stretch>
        </p:blipFill>
        <p:spPr>
          <a:xfrm>
            <a:off x="0" y="9185"/>
            <a:ext cx="9144000" cy="5143500"/>
          </a:xfrm>
          <a:prstGeom prst="rect">
            <a:avLst/>
          </a:prstGeom>
          <a:noFill/>
          <a:ln>
            <a:noFill/>
          </a:ln>
        </p:spPr>
      </p:pic>
      <p:sp>
        <p:nvSpPr>
          <p:cNvPr id="2061" name="Google Shape;2061;p320"/>
          <p:cNvSpPr/>
          <p:nvPr/>
        </p:nvSpPr>
        <p:spPr>
          <a:xfrm rot="5400000">
            <a:off x="5018425" y="-1612425"/>
            <a:ext cx="459600" cy="6864000"/>
          </a:xfrm>
          <a:prstGeom prst="round2SameRect">
            <a:avLst>
              <a:gd fmla="val 11923" name="adj1"/>
              <a:gd fmla="val 0" name="adj2"/>
            </a:avLst>
          </a:prstGeom>
          <a:solidFill>
            <a:srgbClr val="FFFFFF"/>
          </a:solid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062" name="Google Shape;2062;p320"/>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Geotab is the best partner to help plan </a:t>
            </a:r>
            <a:br>
              <a:rPr lang="en"/>
            </a:br>
            <a:r>
              <a:rPr lang="en"/>
              <a:t>your fleet electrification journey</a:t>
            </a:r>
            <a:endParaRPr/>
          </a:p>
        </p:txBody>
      </p:sp>
      <p:sp>
        <p:nvSpPr>
          <p:cNvPr id="2063" name="Google Shape;2063;p320"/>
          <p:cNvSpPr txBox="1"/>
          <p:nvPr/>
        </p:nvSpPr>
        <p:spPr>
          <a:xfrm>
            <a:off x="1860300" y="1622775"/>
            <a:ext cx="6561300" cy="3936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Roboto"/>
                <a:ea typeface="Roboto"/>
                <a:cs typeface="Roboto"/>
                <a:sym typeface="Roboto"/>
              </a:rPr>
              <a:t>Robust EV model support</a:t>
            </a:r>
            <a:endParaRPr b="1">
              <a:solidFill>
                <a:schemeClr val="dk1"/>
              </a:solidFill>
              <a:latin typeface="Roboto"/>
              <a:ea typeface="Roboto"/>
              <a:cs typeface="Roboto"/>
              <a:sym typeface="Roboto"/>
            </a:endParaRPr>
          </a:p>
          <a:p>
            <a:pPr indent="0" lvl="0" marL="0" rtl="0" algn="l">
              <a:spcBef>
                <a:spcPts val="0"/>
              </a:spcBef>
              <a:spcAft>
                <a:spcPts val="0"/>
              </a:spcAft>
              <a:buNone/>
            </a:pPr>
            <a:r>
              <a:t/>
            </a:r>
            <a:endParaRPr b="1">
              <a:solidFill>
                <a:schemeClr val="dk1"/>
              </a:solidFill>
              <a:latin typeface="Roboto"/>
              <a:ea typeface="Roboto"/>
              <a:cs typeface="Roboto"/>
              <a:sym typeface="Roboto"/>
            </a:endParaRPr>
          </a:p>
        </p:txBody>
      </p:sp>
      <p:sp>
        <p:nvSpPr>
          <p:cNvPr id="2064" name="Google Shape;2064;p320"/>
          <p:cNvSpPr/>
          <p:nvPr/>
        </p:nvSpPr>
        <p:spPr>
          <a:xfrm rot="5400000">
            <a:off x="2927050" y="1091325"/>
            <a:ext cx="459600" cy="2680500"/>
          </a:xfrm>
          <a:prstGeom prst="round2SameRect">
            <a:avLst>
              <a:gd fmla="val 11923" name="adj1"/>
              <a:gd fmla="val 0" name="adj2"/>
            </a:avLst>
          </a:prstGeom>
          <a:solidFill>
            <a:srgbClr val="FFFFFF"/>
          </a:solid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065" name="Google Shape;2065;p320"/>
          <p:cNvSpPr txBox="1"/>
          <p:nvPr/>
        </p:nvSpPr>
        <p:spPr>
          <a:xfrm>
            <a:off x="1860300" y="2234775"/>
            <a:ext cx="2572200" cy="3936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Roboto"/>
                <a:ea typeface="Roboto"/>
                <a:cs typeface="Roboto"/>
                <a:sym typeface="Roboto"/>
              </a:rPr>
              <a:t>Go electric with confidence</a:t>
            </a:r>
            <a:endParaRPr b="1">
              <a:solidFill>
                <a:schemeClr val="dk1"/>
              </a:solidFill>
              <a:latin typeface="Roboto"/>
              <a:ea typeface="Roboto"/>
              <a:cs typeface="Roboto"/>
              <a:sym typeface="Roboto"/>
            </a:endParaRPr>
          </a:p>
        </p:txBody>
      </p:sp>
      <p:grpSp>
        <p:nvGrpSpPr>
          <p:cNvPr id="2066" name="Google Shape;2066;p320"/>
          <p:cNvGrpSpPr/>
          <p:nvPr/>
        </p:nvGrpSpPr>
        <p:grpSpPr>
          <a:xfrm>
            <a:off x="1355500" y="1589771"/>
            <a:ext cx="454800" cy="459600"/>
            <a:chOff x="311700" y="1742163"/>
            <a:chExt cx="454800" cy="459600"/>
          </a:xfrm>
        </p:grpSpPr>
        <p:sp>
          <p:nvSpPr>
            <p:cNvPr id="2067" name="Google Shape;2067;p320"/>
            <p:cNvSpPr/>
            <p:nvPr/>
          </p:nvSpPr>
          <p:spPr>
            <a:xfrm rot="-5400000">
              <a:off x="309300" y="1744563"/>
              <a:ext cx="459600" cy="454800"/>
            </a:xfrm>
            <a:prstGeom prst="round2SameRect">
              <a:avLst>
                <a:gd fmla="val 11923" name="adj1"/>
                <a:gd fmla="val 0" name="adj2"/>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068" name="Google Shape;2068;p320"/>
            <p:cNvSpPr txBox="1"/>
            <p:nvPr/>
          </p:nvSpPr>
          <p:spPr>
            <a:xfrm>
              <a:off x="383550" y="1775163"/>
              <a:ext cx="311100" cy="393600"/>
            </a:xfrm>
            <a:prstGeom prst="rect">
              <a:avLst/>
            </a:prstGeom>
            <a:solidFill>
              <a:schemeClr val="dk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oboto"/>
                  <a:ea typeface="Roboto"/>
                  <a:cs typeface="Roboto"/>
                  <a:sym typeface="Roboto"/>
                </a:rPr>
                <a:t> </a:t>
              </a:r>
              <a:endParaRPr>
                <a:solidFill>
                  <a:srgbClr val="FFFFFF"/>
                </a:solidFill>
                <a:latin typeface="Roboto"/>
                <a:ea typeface="Roboto"/>
                <a:cs typeface="Roboto"/>
                <a:sym typeface="Roboto"/>
              </a:endParaRPr>
            </a:p>
          </p:txBody>
        </p:sp>
      </p:grpSp>
      <p:grpSp>
        <p:nvGrpSpPr>
          <p:cNvPr id="2069" name="Google Shape;2069;p320"/>
          <p:cNvGrpSpPr/>
          <p:nvPr/>
        </p:nvGrpSpPr>
        <p:grpSpPr>
          <a:xfrm>
            <a:off x="1355500" y="2201763"/>
            <a:ext cx="454800" cy="459600"/>
            <a:chOff x="1706425" y="2317938"/>
            <a:chExt cx="454800" cy="459600"/>
          </a:xfrm>
        </p:grpSpPr>
        <p:sp>
          <p:nvSpPr>
            <p:cNvPr id="2070" name="Google Shape;2070;p320"/>
            <p:cNvSpPr/>
            <p:nvPr/>
          </p:nvSpPr>
          <p:spPr>
            <a:xfrm rot="-5400000">
              <a:off x="1704025" y="2320338"/>
              <a:ext cx="459600" cy="454800"/>
            </a:xfrm>
            <a:prstGeom prst="round2SameRect">
              <a:avLst>
                <a:gd fmla="val 11923" name="adj1"/>
                <a:gd fmla="val 0" name="adj2"/>
              </a:avLst>
            </a:prstGeom>
            <a:solidFill>
              <a:schemeClr val="accent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071" name="Google Shape;2071;p320"/>
            <p:cNvSpPr txBox="1"/>
            <p:nvPr/>
          </p:nvSpPr>
          <p:spPr>
            <a:xfrm>
              <a:off x="1778275" y="2350938"/>
              <a:ext cx="311100" cy="393600"/>
            </a:xfrm>
            <a:prstGeom prst="rect">
              <a:avLst/>
            </a:prstGeom>
            <a:solidFill>
              <a:schemeClr val="accent3"/>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oboto"/>
                  <a:ea typeface="Roboto"/>
                  <a:cs typeface="Roboto"/>
                  <a:sym typeface="Roboto"/>
                </a:rPr>
                <a:t>1</a:t>
              </a:r>
              <a:endParaRPr>
                <a:solidFill>
                  <a:srgbClr val="FFFFFF"/>
                </a:solidFill>
                <a:latin typeface="Roboto"/>
                <a:ea typeface="Roboto"/>
                <a:cs typeface="Roboto"/>
                <a:sym typeface="Roboto"/>
              </a:endParaRPr>
            </a:p>
          </p:txBody>
        </p:sp>
      </p:grpSp>
      <p:sp>
        <p:nvSpPr>
          <p:cNvPr id="2072" name="Google Shape;2072;p320"/>
          <p:cNvSpPr/>
          <p:nvPr/>
        </p:nvSpPr>
        <p:spPr>
          <a:xfrm rot="5400000">
            <a:off x="6071375" y="655275"/>
            <a:ext cx="459600" cy="4776600"/>
          </a:xfrm>
          <a:prstGeom prst="round2SameRect">
            <a:avLst>
              <a:gd fmla="val 11923" name="adj1"/>
              <a:gd fmla="val 0" name="adj2"/>
            </a:avLst>
          </a:prstGeom>
          <a:solidFill>
            <a:srgbClr val="FFFFFF"/>
          </a:solid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073" name="Google Shape;2073;p320"/>
          <p:cNvSpPr txBox="1"/>
          <p:nvPr/>
        </p:nvSpPr>
        <p:spPr>
          <a:xfrm>
            <a:off x="3956850" y="2846775"/>
            <a:ext cx="4464900" cy="3936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Roboto"/>
                <a:ea typeface="Roboto"/>
                <a:cs typeface="Roboto"/>
                <a:sym typeface="Roboto"/>
              </a:rPr>
              <a:t>Optimize electric fleet operations</a:t>
            </a:r>
            <a:endParaRPr b="1">
              <a:solidFill>
                <a:schemeClr val="dk1"/>
              </a:solidFill>
              <a:latin typeface="Roboto"/>
              <a:ea typeface="Roboto"/>
              <a:cs typeface="Roboto"/>
              <a:sym typeface="Roboto"/>
            </a:endParaRPr>
          </a:p>
        </p:txBody>
      </p:sp>
      <p:grpSp>
        <p:nvGrpSpPr>
          <p:cNvPr id="2074" name="Google Shape;2074;p320"/>
          <p:cNvGrpSpPr/>
          <p:nvPr/>
        </p:nvGrpSpPr>
        <p:grpSpPr>
          <a:xfrm>
            <a:off x="3452050" y="2813763"/>
            <a:ext cx="454800" cy="459600"/>
            <a:chOff x="3101150" y="2893713"/>
            <a:chExt cx="454800" cy="459600"/>
          </a:xfrm>
        </p:grpSpPr>
        <p:sp>
          <p:nvSpPr>
            <p:cNvPr id="2075" name="Google Shape;2075;p320"/>
            <p:cNvSpPr/>
            <p:nvPr/>
          </p:nvSpPr>
          <p:spPr>
            <a:xfrm rot="-5400000">
              <a:off x="3098750" y="2896113"/>
              <a:ext cx="459600" cy="454800"/>
            </a:xfrm>
            <a:prstGeom prst="round2SameRect">
              <a:avLst>
                <a:gd fmla="val 11923" name="adj1"/>
                <a:gd fmla="val 0" name="adj2"/>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076" name="Google Shape;2076;p320"/>
            <p:cNvSpPr txBox="1"/>
            <p:nvPr/>
          </p:nvSpPr>
          <p:spPr>
            <a:xfrm>
              <a:off x="3173000" y="2926713"/>
              <a:ext cx="311100" cy="393600"/>
            </a:xfrm>
            <a:prstGeom prst="rect">
              <a:avLst/>
            </a:prstGeom>
            <a:solidFill>
              <a:schemeClr val="dk2"/>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oboto"/>
                  <a:ea typeface="Roboto"/>
                  <a:cs typeface="Roboto"/>
                  <a:sym typeface="Roboto"/>
                </a:rPr>
                <a:t>2</a:t>
              </a:r>
              <a:endParaRPr>
                <a:solidFill>
                  <a:srgbClr val="FFFFFF"/>
                </a:solidFill>
                <a:latin typeface="Roboto"/>
                <a:ea typeface="Roboto"/>
                <a:cs typeface="Roboto"/>
                <a:sym typeface="Roboto"/>
              </a:endParaRPr>
            </a:p>
          </p:txBody>
        </p:sp>
      </p:grpSp>
      <p:sp>
        <p:nvSpPr>
          <p:cNvPr id="2077" name="Google Shape;2077;p320"/>
          <p:cNvSpPr/>
          <p:nvPr/>
        </p:nvSpPr>
        <p:spPr>
          <a:xfrm rot="5400000">
            <a:off x="7110475" y="2315650"/>
            <a:ext cx="459600" cy="2679900"/>
          </a:xfrm>
          <a:prstGeom prst="round2SameRect">
            <a:avLst>
              <a:gd fmla="val 11923" name="adj1"/>
              <a:gd fmla="val 0" name="adj2"/>
            </a:avLst>
          </a:prstGeom>
          <a:solidFill>
            <a:srgbClr val="FFFFFF"/>
          </a:solid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078" name="Google Shape;2078;p320"/>
          <p:cNvSpPr txBox="1"/>
          <p:nvPr/>
        </p:nvSpPr>
        <p:spPr>
          <a:xfrm>
            <a:off x="6044100" y="3458800"/>
            <a:ext cx="2377500" cy="3936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Roboto"/>
                <a:ea typeface="Roboto"/>
                <a:cs typeface="Roboto"/>
                <a:sym typeface="Roboto"/>
              </a:rPr>
              <a:t>Charging integrations</a:t>
            </a:r>
            <a:endParaRPr b="1">
              <a:solidFill>
                <a:schemeClr val="dk1"/>
              </a:solidFill>
              <a:latin typeface="Roboto"/>
              <a:ea typeface="Roboto"/>
              <a:cs typeface="Roboto"/>
              <a:sym typeface="Roboto"/>
            </a:endParaRPr>
          </a:p>
        </p:txBody>
      </p:sp>
      <p:grpSp>
        <p:nvGrpSpPr>
          <p:cNvPr id="2079" name="Google Shape;2079;p320"/>
          <p:cNvGrpSpPr/>
          <p:nvPr/>
        </p:nvGrpSpPr>
        <p:grpSpPr>
          <a:xfrm>
            <a:off x="5539300" y="3425775"/>
            <a:ext cx="454800" cy="459600"/>
            <a:chOff x="4495850" y="3469500"/>
            <a:chExt cx="454800" cy="459600"/>
          </a:xfrm>
        </p:grpSpPr>
        <p:sp>
          <p:nvSpPr>
            <p:cNvPr id="2080" name="Google Shape;2080;p320"/>
            <p:cNvSpPr/>
            <p:nvPr/>
          </p:nvSpPr>
          <p:spPr>
            <a:xfrm rot="-5400000">
              <a:off x="4493450" y="3471900"/>
              <a:ext cx="459600" cy="454800"/>
            </a:xfrm>
            <a:prstGeom prst="round2SameRect">
              <a:avLst>
                <a:gd fmla="val 11923" name="adj1"/>
                <a:gd fmla="val 0" name="adj2"/>
              </a:avLst>
            </a:prstGeom>
            <a:solidFill>
              <a:srgbClr val="F9BA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FFFF"/>
                </a:solidFill>
              </a:endParaRPr>
            </a:p>
          </p:txBody>
        </p:sp>
        <p:sp>
          <p:nvSpPr>
            <p:cNvPr id="2081" name="Google Shape;2081;p320"/>
            <p:cNvSpPr txBox="1"/>
            <p:nvPr/>
          </p:nvSpPr>
          <p:spPr>
            <a:xfrm>
              <a:off x="4567700" y="3502500"/>
              <a:ext cx="311100" cy="393600"/>
            </a:xfrm>
            <a:prstGeom prst="rect">
              <a:avLst/>
            </a:prstGeom>
            <a:solidFill>
              <a:srgbClr val="F9BA0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Roboto"/>
                  <a:ea typeface="Roboto"/>
                  <a:cs typeface="Roboto"/>
                  <a:sym typeface="Roboto"/>
                </a:rPr>
                <a:t>3</a:t>
              </a:r>
              <a:endParaRPr>
                <a:solidFill>
                  <a:srgbClr val="FFFFFF"/>
                </a:solidFill>
                <a:latin typeface="Roboto"/>
                <a:ea typeface="Roboto"/>
                <a:cs typeface="Roboto"/>
                <a:sym typeface="Roboto"/>
              </a:endParaRPr>
            </a:p>
          </p:txBody>
        </p:sp>
      </p:grpSp>
      <p:sp>
        <p:nvSpPr>
          <p:cNvPr id="2082" name="Google Shape;2082;p320"/>
          <p:cNvSpPr txBox="1"/>
          <p:nvPr/>
        </p:nvSpPr>
        <p:spPr>
          <a:xfrm>
            <a:off x="311700" y="4087575"/>
            <a:ext cx="1043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Roboto"/>
                <a:ea typeface="Roboto"/>
                <a:cs typeface="Roboto"/>
                <a:sym typeface="Roboto"/>
              </a:rPr>
              <a:t>No EVs</a:t>
            </a:r>
            <a:endParaRPr b="1">
              <a:solidFill>
                <a:schemeClr val="accent1"/>
              </a:solidFill>
              <a:latin typeface="Roboto"/>
              <a:ea typeface="Roboto"/>
              <a:cs typeface="Roboto"/>
              <a:sym typeface="Roboto"/>
            </a:endParaRPr>
          </a:p>
        </p:txBody>
      </p:sp>
      <p:sp>
        <p:nvSpPr>
          <p:cNvPr id="2083" name="Google Shape;2083;p320"/>
          <p:cNvSpPr txBox="1"/>
          <p:nvPr/>
        </p:nvSpPr>
        <p:spPr>
          <a:xfrm>
            <a:off x="7636275" y="4087575"/>
            <a:ext cx="10437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solidFill>
                  <a:schemeClr val="accent1"/>
                </a:solidFill>
                <a:latin typeface="Roboto"/>
                <a:ea typeface="Roboto"/>
                <a:cs typeface="Roboto"/>
                <a:sym typeface="Roboto"/>
              </a:rPr>
              <a:t>More EVs</a:t>
            </a:r>
            <a:endParaRPr b="1">
              <a:solidFill>
                <a:schemeClr val="accent1"/>
              </a:solidFill>
              <a:latin typeface="Roboto"/>
              <a:ea typeface="Roboto"/>
              <a:cs typeface="Roboto"/>
              <a:sym typeface="Roboto"/>
            </a:endParaRPr>
          </a:p>
        </p:txBody>
      </p:sp>
      <p:cxnSp>
        <p:nvCxnSpPr>
          <p:cNvPr id="2084" name="Google Shape;2084;p320"/>
          <p:cNvCxnSpPr/>
          <p:nvPr/>
        </p:nvCxnSpPr>
        <p:spPr>
          <a:xfrm>
            <a:off x="1367700" y="4287675"/>
            <a:ext cx="6242400" cy="0"/>
          </a:xfrm>
          <a:prstGeom prst="straightConnector1">
            <a:avLst/>
          </a:prstGeom>
          <a:noFill/>
          <a:ln cap="flat" cmpd="sng" w="19050">
            <a:solidFill>
              <a:schemeClr val="accent1"/>
            </a:solidFill>
            <a:prstDash val="solid"/>
            <a:round/>
            <a:headEnd len="med" w="med" type="none"/>
            <a:tailEnd len="med" w="med" type="triangle"/>
          </a:ln>
        </p:spPr>
      </p:cxnSp>
      <p:pic>
        <p:nvPicPr>
          <p:cNvPr id="2085" name="Google Shape;2085;p320"/>
          <p:cNvPicPr preferRelativeResize="0"/>
          <p:nvPr/>
        </p:nvPicPr>
        <p:blipFill rotWithShape="1">
          <a:blip r:embed="rId4">
            <a:alphaModFix/>
          </a:blip>
          <a:srcRect b="0" l="0" r="0" t="0"/>
          <a:stretch/>
        </p:blipFill>
        <p:spPr>
          <a:xfrm>
            <a:off x="4806800" y="3369250"/>
            <a:ext cx="572700" cy="572700"/>
          </a:xfrm>
          <a:prstGeom prst="rect">
            <a:avLst/>
          </a:prstGeom>
          <a:noFill/>
          <a:ln>
            <a:noFill/>
          </a:ln>
        </p:spPr>
      </p:pic>
      <p:pic>
        <p:nvPicPr>
          <p:cNvPr id="2086" name="Google Shape;2086;p320"/>
          <p:cNvPicPr preferRelativeResize="0"/>
          <p:nvPr/>
        </p:nvPicPr>
        <p:blipFill rotWithShape="1">
          <a:blip r:embed="rId5">
            <a:alphaModFix/>
          </a:blip>
          <a:srcRect b="0" l="0" r="0" t="0"/>
          <a:stretch/>
        </p:blipFill>
        <p:spPr>
          <a:xfrm>
            <a:off x="2719750" y="2757225"/>
            <a:ext cx="572700" cy="572700"/>
          </a:xfrm>
          <a:prstGeom prst="rect">
            <a:avLst/>
          </a:prstGeom>
          <a:noFill/>
          <a:ln>
            <a:noFill/>
          </a:ln>
        </p:spPr>
      </p:pic>
      <p:pic>
        <p:nvPicPr>
          <p:cNvPr id="2087" name="Google Shape;2087;p320"/>
          <p:cNvPicPr preferRelativeResize="0"/>
          <p:nvPr/>
        </p:nvPicPr>
        <p:blipFill rotWithShape="1">
          <a:blip r:embed="rId6">
            <a:alphaModFix/>
          </a:blip>
          <a:srcRect b="0" l="0" r="0" t="0"/>
          <a:stretch/>
        </p:blipFill>
        <p:spPr>
          <a:xfrm>
            <a:off x="679425" y="2161400"/>
            <a:ext cx="540351" cy="540351"/>
          </a:xfrm>
          <a:prstGeom prst="rect">
            <a:avLst/>
          </a:prstGeom>
          <a:noFill/>
          <a:ln>
            <a:noFill/>
          </a:ln>
        </p:spPr>
      </p:pic>
      <p:pic>
        <p:nvPicPr>
          <p:cNvPr id="2088" name="Google Shape;2088;p320"/>
          <p:cNvPicPr preferRelativeResize="0"/>
          <p:nvPr/>
        </p:nvPicPr>
        <p:blipFill rotWithShape="1">
          <a:blip r:embed="rId7">
            <a:alphaModFix/>
          </a:blip>
          <a:srcRect b="0" l="0" r="0" t="0"/>
          <a:stretch/>
        </p:blipFill>
        <p:spPr>
          <a:xfrm>
            <a:off x="623300" y="1533225"/>
            <a:ext cx="572700" cy="572700"/>
          </a:xfrm>
          <a:prstGeom prst="rect">
            <a:avLst/>
          </a:prstGeom>
          <a:noFill/>
          <a:ln>
            <a:noFill/>
          </a:ln>
        </p:spPr>
      </p:pic>
      <p:pic>
        <p:nvPicPr>
          <p:cNvPr id="2089" name="Google Shape;2089;p320"/>
          <p:cNvPicPr preferRelativeResize="0"/>
          <p:nvPr/>
        </p:nvPicPr>
        <p:blipFill rotWithShape="1">
          <a:blip r:embed="rId8">
            <a:alphaModFix/>
          </a:blip>
          <a:srcRect b="18967" l="13872" r="13872" t="18967"/>
          <a:stretch/>
        </p:blipFill>
        <p:spPr>
          <a:xfrm>
            <a:off x="1440700" y="1697425"/>
            <a:ext cx="284400" cy="2442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3" name="Shape 2093"/>
        <p:cNvGrpSpPr/>
        <p:nvPr/>
      </p:nvGrpSpPr>
      <p:grpSpPr>
        <a:xfrm>
          <a:off x="0" y="0"/>
          <a:ext cx="0" cy="0"/>
          <a:chOff x="0" y="0"/>
          <a:chExt cx="0" cy="0"/>
        </a:xfrm>
      </p:grpSpPr>
      <p:sp>
        <p:nvSpPr>
          <p:cNvPr id="2094" name="Google Shape;2094;p321"/>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data points to plan for electrification </a:t>
            </a:r>
            <a:endParaRPr/>
          </a:p>
        </p:txBody>
      </p:sp>
      <p:sp>
        <p:nvSpPr>
          <p:cNvPr id="2095" name="Google Shape;2095;p321"/>
          <p:cNvSpPr/>
          <p:nvPr/>
        </p:nvSpPr>
        <p:spPr>
          <a:xfrm>
            <a:off x="478641" y="2589050"/>
            <a:ext cx="488100" cy="488100"/>
          </a:xfrm>
          <a:prstGeom prst="ellipse">
            <a:avLst/>
          </a:prstGeom>
          <a:solidFill>
            <a:schemeClr val="lt1"/>
          </a:solidFill>
          <a:ln>
            <a:noFill/>
          </a:ln>
        </p:spPr>
        <p:txBody>
          <a:bodyPr anchorCtr="0" anchor="ctr" bIns="71800" lIns="71800" spcFirstLastPara="1" rIns="71800" wrap="square" tIns="71800">
            <a:noAutofit/>
          </a:bodyPr>
          <a:lstStyle/>
          <a:p>
            <a:pPr indent="0" lvl="0" marL="0" rtl="0" algn="ctr">
              <a:spcBef>
                <a:spcPts val="0"/>
              </a:spcBef>
              <a:spcAft>
                <a:spcPts val="0"/>
              </a:spcAft>
              <a:buNone/>
            </a:pPr>
            <a:r>
              <a:t/>
            </a:r>
            <a:endParaRPr sz="1099">
              <a:latin typeface="Roboto"/>
              <a:ea typeface="Roboto"/>
              <a:cs typeface="Roboto"/>
              <a:sym typeface="Roboto"/>
            </a:endParaRPr>
          </a:p>
        </p:txBody>
      </p:sp>
      <p:sp>
        <p:nvSpPr>
          <p:cNvPr id="2096" name="Google Shape;2096;p321"/>
          <p:cNvSpPr/>
          <p:nvPr/>
        </p:nvSpPr>
        <p:spPr>
          <a:xfrm rot="5400000">
            <a:off x="1075617" y="1647325"/>
            <a:ext cx="1672500" cy="2371500"/>
          </a:xfrm>
          <a:prstGeom prst="round2SameRect">
            <a:avLst>
              <a:gd fmla="val 4436" name="adj1"/>
              <a:gd fmla="val 0" name="adj2"/>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2097" name="Google Shape;2097;p321"/>
          <p:cNvSpPr txBox="1"/>
          <p:nvPr/>
        </p:nvSpPr>
        <p:spPr>
          <a:xfrm>
            <a:off x="1028567" y="2155058"/>
            <a:ext cx="19737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500"/>
              </a:spcAft>
              <a:buNone/>
            </a:pPr>
            <a:r>
              <a:rPr b="1" lang="en" sz="1100">
                <a:solidFill>
                  <a:schemeClr val="accent1"/>
                </a:solidFill>
                <a:latin typeface="Roboto"/>
                <a:ea typeface="Roboto"/>
                <a:cs typeface="Roboto"/>
                <a:sym typeface="Roboto"/>
              </a:rPr>
              <a:t>Total cost of ownership </a:t>
            </a:r>
            <a:br>
              <a:rPr b="1" lang="en" sz="1100">
                <a:solidFill>
                  <a:schemeClr val="accent1"/>
                </a:solidFill>
                <a:latin typeface="Roboto"/>
                <a:ea typeface="Roboto"/>
                <a:cs typeface="Roboto"/>
                <a:sym typeface="Roboto"/>
              </a:rPr>
            </a:br>
            <a:r>
              <a:rPr b="1" lang="en" sz="1100">
                <a:solidFill>
                  <a:schemeClr val="accent1"/>
                </a:solidFill>
                <a:latin typeface="Roboto"/>
                <a:ea typeface="Roboto"/>
                <a:cs typeface="Roboto"/>
                <a:sym typeface="Roboto"/>
              </a:rPr>
              <a:t>and savings </a:t>
            </a:r>
            <a:endParaRPr b="1" sz="1100">
              <a:solidFill>
                <a:schemeClr val="accent1"/>
              </a:solidFill>
              <a:latin typeface="Roboto"/>
              <a:ea typeface="Roboto"/>
              <a:cs typeface="Roboto"/>
              <a:sym typeface="Roboto"/>
            </a:endParaRPr>
          </a:p>
        </p:txBody>
      </p:sp>
      <p:sp>
        <p:nvSpPr>
          <p:cNvPr id="2098" name="Google Shape;2098;p321"/>
          <p:cNvSpPr txBox="1"/>
          <p:nvPr/>
        </p:nvSpPr>
        <p:spPr>
          <a:xfrm>
            <a:off x="1028575" y="2603826"/>
            <a:ext cx="2034900" cy="7155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500"/>
              </a:spcAft>
              <a:buNone/>
            </a:pPr>
            <a:r>
              <a:rPr lang="en" sz="950">
                <a:solidFill>
                  <a:schemeClr val="accent1"/>
                </a:solidFill>
                <a:latin typeface="Roboto"/>
                <a:ea typeface="Roboto"/>
                <a:cs typeface="Roboto"/>
                <a:sym typeface="Roboto"/>
              </a:rPr>
              <a:t>Quantify the ROI of electrification </a:t>
            </a:r>
            <a:br>
              <a:rPr lang="en" sz="950">
                <a:solidFill>
                  <a:schemeClr val="accent1"/>
                </a:solidFill>
                <a:latin typeface="Roboto"/>
                <a:ea typeface="Roboto"/>
                <a:cs typeface="Roboto"/>
                <a:sym typeface="Roboto"/>
              </a:rPr>
            </a:br>
            <a:r>
              <a:rPr lang="en" sz="950">
                <a:solidFill>
                  <a:schemeClr val="accent1"/>
                </a:solidFill>
                <a:latin typeface="Roboto"/>
                <a:ea typeface="Roboto"/>
                <a:cs typeface="Roboto"/>
                <a:sym typeface="Roboto"/>
              </a:rPr>
              <a:t>by comparing lifetime TCO of </a:t>
            </a:r>
            <a:br>
              <a:rPr lang="en" sz="950">
                <a:solidFill>
                  <a:schemeClr val="accent1"/>
                </a:solidFill>
                <a:latin typeface="Roboto"/>
                <a:ea typeface="Roboto"/>
                <a:cs typeface="Roboto"/>
                <a:sym typeface="Roboto"/>
              </a:rPr>
            </a:br>
            <a:r>
              <a:rPr lang="en" sz="950">
                <a:solidFill>
                  <a:schemeClr val="accent1"/>
                </a:solidFill>
                <a:latin typeface="Roboto"/>
                <a:ea typeface="Roboto"/>
                <a:cs typeface="Roboto"/>
                <a:sym typeface="Roboto"/>
              </a:rPr>
              <a:t>EVs vs. ICE vehicles, factoring in </a:t>
            </a:r>
            <a:br>
              <a:rPr lang="en" sz="950">
                <a:solidFill>
                  <a:schemeClr val="accent1"/>
                </a:solidFill>
                <a:latin typeface="Roboto"/>
                <a:ea typeface="Roboto"/>
                <a:cs typeface="Roboto"/>
                <a:sym typeface="Roboto"/>
              </a:rPr>
            </a:br>
            <a:r>
              <a:rPr lang="en" sz="950">
                <a:solidFill>
                  <a:schemeClr val="accent1"/>
                </a:solidFill>
                <a:latin typeface="Roboto"/>
                <a:ea typeface="Roboto"/>
                <a:cs typeface="Roboto"/>
                <a:sym typeface="Roboto"/>
              </a:rPr>
              <a:t>fuel, electricity, maintenance, </a:t>
            </a:r>
            <a:br>
              <a:rPr lang="en" sz="950">
                <a:solidFill>
                  <a:schemeClr val="accent1"/>
                </a:solidFill>
                <a:latin typeface="Roboto"/>
                <a:ea typeface="Roboto"/>
                <a:cs typeface="Roboto"/>
                <a:sym typeface="Roboto"/>
              </a:rPr>
            </a:br>
            <a:r>
              <a:rPr lang="en" sz="950">
                <a:solidFill>
                  <a:schemeClr val="accent1"/>
                </a:solidFill>
                <a:latin typeface="Roboto"/>
                <a:ea typeface="Roboto"/>
                <a:cs typeface="Roboto"/>
                <a:sym typeface="Roboto"/>
              </a:rPr>
              <a:t>and procurement costs.</a:t>
            </a:r>
            <a:endParaRPr sz="950">
              <a:solidFill>
                <a:schemeClr val="accent1"/>
              </a:solidFill>
              <a:latin typeface="Roboto"/>
              <a:ea typeface="Roboto"/>
              <a:cs typeface="Roboto"/>
              <a:sym typeface="Roboto"/>
            </a:endParaRPr>
          </a:p>
        </p:txBody>
      </p:sp>
      <p:sp>
        <p:nvSpPr>
          <p:cNvPr id="2099" name="Google Shape;2099;p321"/>
          <p:cNvSpPr/>
          <p:nvPr/>
        </p:nvSpPr>
        <p:spPr>
          <a:xfrm>
            <a:off x="573172" y="2649236"/>
            <a:ext cx="364800" cy="364800"/>
          </a:xfrm>
          <a:prstGeom prst="ellipse">
            <a:avLst/>
          </a:prstGeom>
          <a:solidFill>
            <a:schemeClr val="lt1"/>
          </a:solidFill>
          <a:ln>
            <a:noFill/>
          </a:ln>
        </p:spPr>
        <p:txBody>
          <a:bodyPr anchorCtr="0" anchor="ctr" bIns="71800" lIns="71800" spcFirstLastPara="1" rIns="71800" wrap="square" tIns="71800">
            <a:noAutofit/>
          </a:bodyPr>
          <a:lstStyle/>
          <a:p>
            <a:pPr indent="0" lvl="0" marL="0" rtl="0" algn="ctr">
              <a:spcBef>
                <a:spcPts val="0"/>
              </a:spcBef>
              <a:spcAft>
                <a:spcPts val="0"/>
              </a:spcAft>
              <a:buNone/>
            </a:pPr>
            <a:r>
              <a:t/>
            </a:r>
            <a:endParaRPr sz="1099">
              <a:latin typeface="Roboto"/>
              <a:ea typeface="Roboto"/>
              <a:cs typeface="Roboto"/>
              <a:sym typeface="Roboto"/>
            </a:endParaRPr>
          </a:p>
        </p:txBody>
      </p:sp>
      <p:sp>
        <p:nvSpPr>
          <p:cNvPr id="2100" name="Google Shape;2100;p321"/>
          <p:cNvSpPr txBox="1"/>
          <p:nvPr/>
        </p:nvSpPr>
        <p:spPr>
          <a:xfrm>
            <a:off x="548338" y="2662301"/>
            <a:ext cx="287100" cy="317700"/>
          </a:xfrm>
          <a:prstGeom prst="rect">
            <a:avLst/>
          </a:prstGeom>
          <a:noFill/>
          <a:ln>
            <a:noFill/>
          </a:ln>
        </p:spPr>
        <p:txBody>
          <a:bodyPr anchorCtr="0" anchor="ctr" bIns="71800" lIns="71800" spcFirstLastPara="1" rIns="71800" wrap="square" tIns="71800">
            <a:noAutofit/>
          </a:bodyPr>
          <a:lstStyle/>
          <a:p>
            <a:pPr indent="0" lvl="0" marL="0" rtl="0" algn="ctr">
              <a:spcBef>
                <a:spcPts val="0"/>
              </a:spcBef>
              <a:spcAft>
                <a:spcPts val="0"/>
              </a:spcAft>
              <a:buNone/>
            </a:pPr>
            <a:r>
              <a:rPr lang="en" sz="1563">
                <a:solidFill>
                  <a:schemeClr val="accent2"/>
                </a:solidFill>
                <a:latin typeface="Bebas Neue"/>
                <a:ea typeface="Bebas Neue"/>
                <a:cs typeface="Bebas Neue"/>
                <a:sym typeface="Bebas Neue"/>
              </a:rPr>
              <a:t>1</a:t>
            </a:r>
            <a:endParaRPr sz="1563">
              <a:solidFill>
                <a:schemeClr val="accent2"/>
              </a:solidFill>
              <a:latin typeface="Bebas Neue"/>
              <a:ea typeface="Bebas Neue"/>
              <a:cs typeface="Bebas Neue"/>
              <a:sym typeface="Bebas Neue"/>
            </a:endParaRPr>
          </a:p>
        </p:txBody>
      </p:sp>
      <p:sp>
        <p:nvSpPr>
          <p:cNvPr id="2101" name="Google Shape;2101;p321"/>
          <p:cNvSpPr/>
          <p:nvPr/>
        </p:nvSpPr>
        <p:spPr>
          <a:xfrm rot="5400000">
            <a:off x="1283750" y="1102925"/>
            <a:ext cx="319800" cy="1445700"/>
          </a:xfrm>
          <a:prstGeom prst="round2SameRect">
            <a:avLst>
              <a:gd fmla="val 0"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2102" name="Google Shape;2102;p321"/>
          <p:cNvSpPr txBox="1"/>
          <p:nvPr/>
        </p:nvSpPr>
        <p:spPr>
          <a:xfrm>
            <a:off x="937967" y="1665875"/>
            <a:ext cx="1228800" cy="317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600"/>
              </a:spcAft>
              <a:buNone/>
            </a:pPr>
            <a:r>
              <a:rPr lang="en" sz="1200">
                <a:solidFill>
                  <a:srgbClr val="FFFFFF"/>
                </a:solidFill>
                <a:latin typeface="Roboto Medium"/>
                <a:ea typeface="Roboto Medium"/>
                <a:cs typeface="Roboto Medium"/>
                <a:sym typeface="Roboto Medium"/>
              </a:rPr>
              <a:t>Financial</a:t>
            </a:r>
            <a:endParaRPr>
              <a:latin typeface="Roboto Medium"/>
              <a:ea typeface="Roboto Medium"/>
              <a:cs typeface="Roboto Medium"/>
              <a:sym typeface="Roboto Medium"/>
            </a:endParaRPr>
          </a:p>
        </p:txBody>
      </p:sp>
      <p:sp>
        <p:nvSpPr>
          <p:cNvPr id="2103" name="Google Shape;2103;p321"/>
          <p:cNvSpPr/>
          <p:nvPr/>
        </p:nvSpPr>
        <p:spPr>
          <a:xfrm>
            <a:off x="3348833" y="2589050"/>
            <a:ext cx="488100" cy="488100"/>
          </a:xfrm>
          <a:prstGeom prst="ellipse">
            <a:avLst/>
          </a:prstGeom>
          <a:solidFill>
            <a:schemeClr val="dk1"/>
          </a:solidFill>
          <a:ln>
            <a:noFill/>
          </a:ln>
        </p:spPr>
        <p:txBody>
          <a:bodyPr anchorCtr="0" anchor="ctr" bIns="71800" lIns="71800" spcFirstLastPara="1" rIns="71800" wrap="square" tIns="71800">
            <a:noAutofit/>
          </a:bodyPr>
          <a:lstStyle/>
          <a:p>
            <a:pPr indent="0" lvl="0" marL="0" rtl="0" algn="ctr">
              <a:spcBef>
                <a:spcPts val="0"/>
              </a:spcBef>
              <a:spcAft>
                <a:spcPts val="0"/>
              </a:spcAft>
              <a:buNone/>
            </a:pPr>
            <a:r>
              <a:t/>
            </a:r>
            <a:endParaRPr sz="1099">
              <a:latin typeface="Roboto"/>
              <a:ea typeface="Roboto"/>
              <a:cs typeface="Roboto"/>
              <a:sym typeface="Roboto"/>
            </a:endParaRPr>
          </a:p>
        </p:txBody>
      </p:sp>
      <p:sp>
        <p:nvSpPr>
          <p:cNvPr id="2104" name="Google Shape;2104;p321"/>
          <p:cNvSpPr/>
          <p:nvPr/>
        </p:nvSpPr>
        <p:spPr>
          <a:xfrm rot="5400000">
            <a:off x="3945808" y="1647325"/>
            <a:ext cx="1672500" cy="2371500"/>
          </a:xfrm>
          <a:prstGeom prst="round2SameRect">
            <a:avLst>
              <a:gd fmla="val 4436" name="adj1"/>
              <a:gd fmla="val 0" name="adj2"/>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2105" name="Google Shape;2105;p321"/>
          <p:cNvSpPr txBox="1"/>
          <p:nvPr/>
        </p:nvSpPr>
        <p:spPr>
          <a:xfrm>
            <a:off x="3898758" y="2155058"/>
            <a:ext cx="19737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500"/>
              </a:spcAft>
              <a:buNone/>
            </a:pPr>
            <a:r>
              <a:rPr b="1" lang="en" sz="1100">
                <a:solidFill>
                  <a:schemeClr val="accent1"/>
                </a:solidFill>
                <a:latin typeface="Roboto"/>
                <a:ea typeface="Roboto"/>
                <a:cs typeface="Roboto"/>
                <a:sym typeface="Roboto"/>
              </a:rPr>
              <a:t>Operational </a:t>
            </a:r>
            <a:br>
              <a:rPr b="1" lang="en" sz="1100">
                <a:solidFill>
                  <a:schemeClr val="accent1"/>
                </a:solidFill>
                <a:latin typeface="Roboto"/>
                <a:ea typeface="Roboto"/>
                <a:cs typeface="Roboto"/>
                <a:sym typeface="Roboto"/>
              </a:rPr>
            </a:br>
            <a:r>
              <a:rPr b="1" lang="en" sz="1100">
                <a:solidFill>
                  <a:schemeClr val="accent1"/>
                </a:solidFill>
                <a:latin typeface="Roboto"/>
                <a:ea typeface="Roboto"/>
                <a:cs typeface="Roboto"/>
                <a:sym typeface="Roboto"/>
              </a:rPr>
              <a:t>feasibility and fit</a:t>
            </a:r>
            <a:endParaRPr b="1" sz="1100">
              <a:solidFill>
                <a:schemeClr val="accent1"/>
              </a:solidFill>
              <a:latin typeface="Roboto"/>
              <a:ea typeface="Roboto"/>
              <a:cs typeface="Roboto"/>
              <a:sym typeface="Roboto"/>
            </a:endParaRPr>
          </a:p>
        </p:txBody>
      </p:sp>
      <p:sp>
        <p:nvSpPr>
          <p:cNvPr id="2106" name="Google Shape;2106;p321"/>
          <p:cNvSpPr txBox="1"/>
          <p:nvPr/>
        </p:nvSpPr>
        <p:spPr>
          <a:xfrm>
            <a:off x="3898750" y="2603826"/>
            <a:ext cx="2034900" cy="8484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500"/>
              </a:spcAft>
              <a:buNone/>
            </a:pPr>
            <a:r>
              <a:rPr lang="en" sz="950">
                <a:solidFill>
                  <a:schemeClr val="accent1"/>
                </a:solidFill>
                <a:latin typeface="Roboto"/>
                <a:ea typeface="Roboto"/>
                <a:cs typeface="Roboto"/>
                <a:sym typeface="Roboto"/>
              </a:rPr>
              <a:t>Pinpoint best-fit EVs by </a:t>
            </a:r>
            <a:br>
              <a:rPr lang="en" sz="950">
                <a:solidFill>
                  <a:schemeClr val="accent1"/>
                </a:solidFill>
                <a:latin typeface="Roboto"/>
                <a:ea typeface="Roboto"/>
                <a:cs typeface="Roboto"/>
                <a:sym typeface="Roboto"/>
              </a:rPr>
            </a:br>
            <a:r>
              <a:rPr lang="en" sz="950">
                <a:solidFill>
                  <a:schemeClr val="accent1"/>
                </a:solidFill>
                <a:latin typeface="Roboto"/>
                <a:ea typeface="Roboto"/>
                <a:cs typeface="Roboto"/>
                <a:sym typeface="Roboto"/>
              </a:rPr>
              <a:t>analyzing real-world driving </a:t>
            </a:r>
            <a:br>
              <a:rPr lang="en" sz="950">
                <a:solidFill>
                  <a:schemeClr val="accent1"/>
                </a:solidFill>
                <a:latin typeface="Roboto"/>
                <a:ea typeface="Roboto"/>
                <a:cs typeface="Roboto"/>
                <a:sym typeface="Roboto"/>
              </a:rPr>
            </a:br>
            <a:r>
              <a:rPr lang="en" sz="950">
                <a:solidFill>
                  <a:schemeClr val="accent1"/>
                </a:solidFill>
                <a:latin typeface="Roboto"/>
                <a:ea typeface="Roboto"/>
                <a:cs typeface="Roboto"/>
                <a:sym typeface="Roboto"/>
              </a:rPr>
              <a:t>patterns, guaranteeing range assurance across seasonal </a:t>
            </a:r>
            <a:br>
              <a:rPr lang="en" sz="950">
                <a:solidFill>
                  <a:schemeClr val="accent1"/>
                </a:solidFill>
                <a:latin typeface="Roboto"/>
                <a:ea typeface="Roboto"/>
                <a:cs typeface="Roboto"/>
                <a:sym typeface="Roboto"/>
              </a:rPr>
            </a:br>
            <a:r>
              <a:rPr lang="en" sz="950">
                <a:solidFill>
                  <a:schemeClr val="accent1"/>
                </a:solidFill>
                <a:latin typeface="Roboto"/>
                <a:ea typeface="Roboto"/>
                <a:cs typeface="Roboto"/>
                <a:sym typeface="Roboto"/>
              </a:rPr>
              <a:t>changes, and estimating charging requirements to meet those needs.</a:t>
            </a:r>
            <a:endParaRPr sz="950">
              <a:solidFill>
                <a:schemeClr val="accent1"/>
              </a:solidFill>
              <a:latin typeface="Roboto"/>
              <a:ea typeface="Roboto"/>
              <a:cs typeface="Roboto"/>
              <a:sym typeface="Roboto"/>
            </a:endParaRPr>
          </a:p>
        </p:txBody>
      </p:sp>
      <p:sp>
        <p:nvSpPr>
          <p:cNvPr id="2107" name="Google Shape;2107;p321"/>
          <p:cNvSpPr/>
          <p:nvPr/>
        </p:nvSpPr>
        <p:spPr>
          <a:xfrm>
            <a:off x="3443364" y="2649236"/>
            <a:ext cx="364800" cy="364800"/>
          </a:xfrm>
          <a:prstGeom prst="ellipse">
            <a:avLst/>
          </a:prstGeom>
          <a:solidFill>
            <a:schemeClr val="dk1"/>
          </a:solidFill>
          <a:ln>
            <a:noFill/>
          </a:ln>
        </p:spPr>
        <p:txBody>
          <a:bodyPr anchorCtr="0" anchor="ctr" bIns="71800" lIns="71800" spcFirstLastPara="1" rIns="71800" wrap="square" tIns="71800">
            <a:noAutofit/>
          </a:bodyPr>
          <a:lstStyle/>
          <a:p>
            <a:pPr indent="0" lvl="0" marL="0" rtl="0" algn="ctr">
              <a:spcBef>
                <a:spcPts val="0"/>
              </a:spcBef>
              <a:spcAft>
                <a:spcPts val="0"/>
              </a:spcAft>
              <a:buNone/>
            </a:pPr>
            <a:r>
              <a:t/>
            </a:r>
            <a:endParaRPr sz="1099">
              <a:latin typeface="Roboto"/>
              <a:ea typeface="Roboto"/>
              <a:cs typeface="Roboto"/>
              <a:sym typeface="Roboto"/>
            </a:endParaRPr>
          </a:p>
        </p:txBody>
      </p:sp>
      <p:sp>
        <p:nvSpPr>
          <p:cNvPr id="2108" name="Google Shape;2108;p321"/>
          <p:cNvSpPr txBox="1"/>
          <p:nvPr/>
        </p:nvSpPr>
        <p:spPr>
          <a:xfrm>
            <a:off x="3418529" y="2662301"/>
            <a:ext cx="287100" cy="317700"/>
          </a:xfrm>
          <a:prstGeom prst="rect">
            <a:avLst/>
          </a:prstGeom>
          <a:noFill/>
          <a:ln>
            <a:noFill/>
          </a:ln>
        </p:spPr>
        <p:txBody>
          <a:bodyPr anchorCtr="0" anchor="ctr" bIns="71800" lIns="71800" spcFirstLastPara="1" rIns="71800" wrap="square" tIns="71800">
            <a:noAutofit/>
          </a:bodyPr>
          <a:lstStyle/>
          <a:p>
            <a:pPr indent="0" lvl="0" marL="0" rtl="0" algn="ctr">
              <a:spcBef>
                <a:spcPts val="0"/>
              </a:spcBef>
              <a:spcAft>
                <a:spcPts val="0"/>
              </a:spcAft>
              <a:buNone/>
            </a:pPr>
            <a:r>
              <a:rPr lang="en" sz="1563">
                <a:solidFill>
                  <a:schemeClr val="accent2"/>
                </a:solidFill>
                <a:latin typeface="Bebas Neue"/>
                <a:ea typeface="Bebas Neue"/>
                <a:cs typeface="Bebas Neue"/>
                <a:sym typeface="Bebas Neue"/>
              </a:rPr>
              <a:t>2</a:t>
            </a:r>
            <a:endParaRPr sz="1563">
              <a:solidFill>
                <a:schemeClr val="accent2"/>
              </a:solidFill>
              <a:latin typeface="Bebas Neue"/>
              <a:ea typeface="Bebas Neue"/>
              <a:cs typeface="Bebas Neue"/>
              <a:sym typeface="Bebas Neue"/>
            </a:endParaRPr>
          </a:p>
        </p:txBody>
      </p:sp>
      <p:sp>
        <p:nvSpPr>
          <p:cNvPr id="2109" name="Google Shape;2109;p321"/>
          <p:cNvSpPr/>
          <p:nvPr/>
        </p:nvSpPr>
        <p:spPr>
          <a:xfrm rot="5400000">
            <a:off x="4153941" y="1102925"/>
            <a:ext cx="319800" cy="1445700"/>
          </a:xfrm>
          <a:prstGeom prst="round2SameRect">
            <a:avLst>
              <a:gd fmla="val 0" name="adj1"/>
              <a:gd fmla="val 0" name="adj2"/>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2110" name="Google Shape;2110;p321"/>
          <p:cNvSpPr txBox="1"/>
          <p:nvPr/>
        </p:nvSpPr>
        <p:spPr>
          <a:xfrm>
            <a:off x="3808158" y="1665875"/>
            <a:ext cx="1228800" cy="317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600"/>
              </a:spcAft>
              <a:buNone/>
            </a:pPr>
            <a:r>
              <a:rPr lang="en" sz="1200">
                <a:solidFill>
                  <a:srgbClr val="FFFFFF"/>
                </a:solidFill>
                <a:latin typeface="Roboto Medium"/>
                <a:ea typeface="Roboto Medium"/>
                <a:cs typeface="Roboto Medium"/>
                <a:sym typeface="Roboto Medium"/>
              </a:rPr>
              <a:t>Operational</a:t>
            </a:r>
            <a:endParaRPr>
              <a:latin typeface="Roboto Medium"/>
              <a:ea typeface="Roboto Medium"/>
              <a:cs typeface="Roboto Medium"/>
              <a:sym typeface="Roboto Medium"/>
            </a:endParaRPr>
          </a:p>
        </p:txBody>
      </p:sp>
      <p:sp>
        <p:nvSpPr>
          <p:cNvPr id="2111" name="Google Shape;2111;p321"/>
          <p:cNvSpPr/>
          <p:nvPr/>
        </p:nvSpPr>
        <p:spPr>
          <a:xfrm>
            <a:off x="6253174" y="2589050"/>
            <a:ext cx="488100" cy="488100"/>
          </a:xfrm>
          <a:prstGeom prst="ellipse">
            <a:avLst/>
          </a:prstGeom>
          <a:solidFill>
            <a:schemeClr val="dk2"/>
          </a:solidFill>
          <a:ln>
            <a:noFill/>
          </a:ln>
        </p:spPr>
        <p:txBody>
          <a:bodyPr anchorCtr="0" anchor="ctr" bIns="71800" lIns="71800" spcFirstLastPara="1" rIns="71800" wrap="square" tIns="71800">
            <a:noAutofit/>
          </a:bodyPr>
          <a:lstStyle/>
          <a:p>
            <a:pPr indent="0" lvl="0" marL="0" rtl="0" algn="ctr">
              <a:spcBef>
                <a:spcPts val="0"/>
              </a:spcBef>
              <a:spcAft>
                <a:spcPts val="0"/>
              </a:spcAft>
              <a:buNone/>
            </a:pPr>
            <a:r>
              <a:t/>
            </a:r>
            <a:endParaRPr sz="1099">
              <a:latin typeface="Roboto"/>
              <a:ea typeface="Roboto"/>
              <a:cs typeface="Roboto"/>
              <a:sym typeface="Roboto"/>
            </a:endParaRPr>
          </a:p>
        </p:txBody>
      </p:sp>
      <p:sp>
        <p:nvSpPr>
          <p:cNvPr id="2112" name="Google Shape;2112;p321"/>
          <p:cNvSpPr/>
          <p:nvPr/>
        </p:nvSpPr>
        <p:spPr>
          <a:xfrm rot="5400000">
            <a:off x="6850150" y="1647325"/>
            <a:ext cx="1672500" cy="2371500"/>
          </a:xfrm>
          <a:prstGeom prst="round2SameRect">
            <a:avLst>
              <a:gd fmla="val 4436" name="adj1"/>
              <a:gd fmla="val 0" name="adj2"/>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2113" name="Google Shape;2113;p321"/>
          <p:cNvSpPr txBox="1"/>
          <p:nvPr/>
        </p:nvSpPr>
        <p:spPr>
          <a:xfrm>
            <a:off x="6803100" y="2155058"/>
            <a:ext cx="19737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500"/>
              </a:spcAft>
              <a:buNone/>
            </a:pPr>
            <a:r>
              <a:rPr b="1" lang="en" sz="1100">
                <a:solidFill>
                  <a:schemeClr val="accent1"/>
                </a:solidFill>
                <a:latin typeface="Roboto"/>
                <a:ea typeface="Roboto"/>
                <a:cs typeface="Roboto"/>
                <a:sym typeface="Roboto"/>
              </a:rPr>
              <a:t>GHG reduction </a:t>
            </a:r>
            <a:br>
              <a:rPr b="1" lang="en" sz="1100">
                <a:solidFill>
                  <a:schemeClr val="accent1"/>
                </a:solidFill>
                <a:latin typeface="Roboto"/>
                <a:ea typeface="Roboto"/>
                <a:cs typeface="Roboto"/>
                <a:sym typeface="Roboto"/>
              </a:rPr>
            </a:br>
            <a:r>
              <a:rPr b="1" lang="en" sz="1100">
                <a:solidFill>
                  <a:schemeClr val="accent1"/>
                </a:solidFill>
                <a:latin typeface="Roboto"/>
                <a:ea typeface="Roboto"/>
                <a:cs typeface="Roboto"/>
                <a:sym typeface="Roboto"/>
              </a:rPr>
              <a:t>and compliance</a:t>
            </a:r>
            <a:endParaRPr b="1" sz="1100">
              <a:solidFill>
                <a:schemeClr val="accent1"/>
              </a:solidFill>
              <a:latin typeface="Roboto"/>
              <a:ea typeface="Roboto"/>
              <a:cs typeface="Roboto"/>
              <a:sym typeface="Roboto"/>
            </a:endParaRPr>
          </a:p>
        </p:txBody>
      </p:sp>
      <p:sp>
        <p:nvSpPr>
          <p:cNvPr id="2114" name="Google Shape;2114;p321"/>
          <p:cNvSpPr txBox="1"/>
          <p:nvPr/>
        </p:nvSpPr>
        <p:spPr>
          <a:xfrm>
            <a:off x="6803100" y="2603825"/>
            <a:ext cx="2034900" cy="6942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500"/>
              </a:spcAft>
              <a:buNone/>
            </a:pPr>
            <a:r>
              <a:rPr lang="en" sz="950">
                <a:solidFill>
                  <a:schemeClr val="accent1"/>
                </a:solidFill>
                <a:latin typeface="Roboto"/>
                <a:ea typeface="Roboto"/>
                <a:cs typeface="Roboto"/>
                <a:sym typeface="Roboto"/>
              </a:rPr>
              <a:t>Project the direct impact of electrification by calculating the </a:t>
            </a:r>
            <a:br>
              <a:rPr lang="en" sz="950">
                <a:solidFill>
                  <a:schemeClr val="accent1"/>
                </a:solidFill>
                <a:latin typeface="Roboto"/>
                <a:ea typeface="Roboto"/>
                <a:cs typeface="Roboto"/>
                <a:sym typeface="Roboto"/>
              </a:rPr>
            </a:br>
            <a:r>
              <a:rPr lang="en" sz="950">
                <a:solidFill>
                  <a:schemeClr val="accent1"/>
                </a:solidFill>
                <a:latin typeface="Roboto"/>
                <a:ea typeface="Roboto"/>
                <a:cs typeface="Roboto"/>
                <a:sym typeface="Roboto"/>
              </a:rPr>
              <a:t>total reduction in tailpipe emissions to help achieve sustainability </a:t>
            </a:r>
            <a:br>
              <a:rPr lang="en" sz="950">
                <a:solidFill>
                  <a:schemeClr val="accent1"/>
                </a:solidFill>
                <a:latin typeface="Roboto"/>
                <a:ea typeface="Roboto"/>
                <a:cs typeface="Roboto"/>
                <a:sym typeface="Roboto"/>
              </a:rPr>
            </a:br>
            <a:r>
              <a:rPr lang="en" sz="950">
                <a:solidFill>
                  <a:schemeClr val="accent1"/>
                </a:solidFill>
                <a:latin typeface="Roboto"/>
                <a:ea typeface="Roboto"/>
                <a:cs typeface="Roboto"/>
                <a:sym typeface="Roboto"/>
              </a:rPr>
              <a:t>and disclosure goals.</a:t>
            </a:r>
            <a:endParaRPr sz="950">
              <a:solidFill>
                <a:schemeClr val="accent1"/>
              </a:solidFill>
              <a:latin typeface="Roboto"/>
              <a:ea typeface="Roboto"/>
              <a:cs typeface="Roboto"/>
              <a:sym typeface="Roboto"/>
            </a:endParaRPr>
          </a:p>
        </p:txBody>
      </p:sp>
      <p:sp>
        <p:nvSpPr>
          <p:cNvPr id="2115" name="Google Shape;2115;p321"/>
          <p:cNvSpPr/>
          <p:nvPr/>
        </p:nvSpPr>
        <p:spPr>
          <a:xfrm>
            <a:off x="6347705" y="2649236"/>
            <a:ext cx="364800" cy="364800"/>
          </a:xfrm>
          <a:prstGeom prst="ellipse">
            <a:avLst/>
          </a:prstGeom>
          <a:solidFill>
            <a:schemeClr val="dk2"/>
          </a:solidFill>
          <a:ln>
            <a:noFill/>
          </a:ln>
        </p:spPr>
        <p:txBody>
          <a:bodyPr anchorCtr="0" anchor="ctr" bIns="71800" lIns="71800" spcFirstLastPara="1" rIns="71800" wrap="square" tIns="71800">
            <a:noAutofit/>
          </a:bodyPr>
          <a:lstStyle/>
          <a:p>
            <a:pPr indent="0" lvl="0" marL="0" rtl="0" algn="ctr">
              <a:spcBef>
                <a:spcPts val="0"/>
              </a:spcBef>
              <a:spcAft>
                <a:spcPts val="0"/>
              </a:spcAft>
              <a:buNone/>
            </a:pPr>
            <a:r>
              <a:t/>
            </a:r>
            <a:endParaRPr sz="1099">
              <a:latin typeface="Roboto"/>
              <a:ea typeface="Roboto"/>
              <a:cs typeface="Roboto"/>
              <a:sym typeface="Roboto"/>
            </a:endParaRPr>
          </a:p>
        </p:txBody>
      </p:sp>
      <p:sp>
        <p:nvSpPr>
          <p:cNvPr id="2116" name="Google Shape;2116;p321"/>
          <p:cNvSpPr txBox="1"/>
          <p:nvPr/>
        </p:nvSpPr>
        <p:spPr>
          <a:xfrm>
            <a:off x="6322871" y="2662301"/>
            <a:ext cx="287100" cy="317700"/>
          </a:xfrm>
          <a:prstGeom prst="rect">
            <a:avLst/>
          </a:prstGeom>
          <a:noFill/>
          <a:ln>
            <a:noFill/>
          </a:ln>
        </p:spPr>
        <p:txBody>
          <a:bodyPr anchorCtr="0" anchor="ctr" bIns="71800" lIns="71800" spcFirstLastPara="1" rIns="71800" wrap="square" tIns="71800">
            <a:noAutofit/>
          </a:bodyPr>
          <a:lstStyle/>
          <a:p>
            <a:pPr indent="0" lvl="0" marL="0" rtl="0" algn="ctr">
              <a:spcBef>
                <a:spcPts val="0"/>
              </a:spcBef>
              <a:spcAft>
                <a:spcPts val="0"/>
              </a:spcAft>
              <a:buNone/>
            </a:pPr>
            <a:r>
              <a:rPr lang="en" sz="1563">
                <a:solidFill>
                  <a:schemeClr val="accent2"/>
                </a:solidFill>
                <a:latin typeface="Bebas Neue"/>
                <a:ea typeface="Bebas Neue"/>
                <a:cs typeface="Bebas Neue"/>
                <a:sym typeface="Bebas Neue"/>
              </a:rPr>
              <a:t>3</a:t>
            </a:r>
            <a:endParaRPr sz="1563">
              <a:solidFill>
                <a:schemeClr val="accent2"/>
              </a:solidFill>
              <a:latin typeface="Bebas Neue"/>
              <a:ea typeface="Bebas Neue"/>
              <a:cs typeface="Bebas Neue"/>
              <a:sym typeface="Bebas Neue"/>
            </a:endParaRPr>
          </a:p>
        </p:txBody>
      </p:sp>
      <p:sp>
        <p:nvSpPr>
          <p:cNvPr id="2117" name="Google Shape;2117;p321"/>
          <p:cNvSpPr/>
          <p:nvPr/>
        </p:nvSpPr>
        <p:spPr>
          <a:xfrm rot="5400000">
            <a:off x="7058283" y="1102925"/>
            <a:ext cx="319800" cy="1445700"/>
          </a:xfrm>
          <a:prstGeom prst="round2SameRect">
            <a:avLst>
              <a:gd fmla="val 0" name="adj1"/>
              <a:gd fmla="val 0" name="adj2"/>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2118" name="Google Shape;2118;p321"/>
          <p:cNvSpPr txBox="1"/>
          <p:nvPr/>
        </p:nvSpPr>
        <p:spPr>
          <a:xfrm>
            <a:off x="6712500" y="1665875"/>
            <a:ext cx="1228800" cy="317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600"/>
              </a:spcAft>
              <a:buNone/>
            </a:pPr>
            <a:r>
              <a:rPr lang="en" sz="1200">
                <a:solidFill>
                  <a:srgbClr val="FFFFFF"/>
                </a:solidFill>
                <a:latin typeface="Roboto Medium"/>
                <a:ea typeface="Roboto Medium"/>
                <a:cs typeface="Roboto Medium"/>
                <a:sym typeface="Roboto Medium"/>
              </a:rPr>
              <a:t>Environmental</a:t>
            </a:r>
            <a:endParaRPr>
              <a:latin typeface="Roboto Medium"/>
              <a:ea typeface="Roboto Medium"/>
              <a:cs typeface="Roboto Medium"/>
              <a:sym typeface="Roboto Medium"/>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2" name="Shape 2122"/>
        <p:cNvGrpSpPr/>
        <p:nvPr/>
      </p:nvGrpSpPr>
      <p:grpSpPr>
        <a:xfrm>
          <a:off x="0" y="0"/>
          <a:ext cx="0" cy="0"/>
          <a:chOff x="0" y="0"/>
          <a:chExt cx="0" cy="0"/>
        </a:xfrm>
      </p:grpSpPr>
      <p:sp>
        <p:nvSpPr>
          <p:cNvPr id="2123" name="Google Shape;2123;p322"/>
          <p:cNvSpPr txBox="1"/>
          <p:nvPr>
            <p:ph type="title"/>
          </p:nvPr>
        </p:nvSpPr>
        <p:spPr>
          <a:xfrm>
            <a:off x="311700" y="2209200"/>
            <a:ext cx="39993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Electrification</a:t>
            </a:r>
            <a:endParaRPr/>
          </a:p>
          <a:p>
            <a:pPr indent="0" lvl="0" marL="0" rtl="0" algn="l">
              <a:spcBef>
                <a:spcPts val="0"/>
              </a:spcBef>
              <a:spcAft>
                <a:spcPts val="0"/>
              </a:spcAft>
              <a:buNone/>
            </a:pPr>
            <a:r>
              <a:rPr lang="en"/>
              <a:t>Success Ingredients</a:t>
            </a:r>
            <a:endParaRPr/>
          </a:p>
        </p:txBody>
      </p:sp>
      <p:sp>
        <p:nvSpPr>
          <p:cNvPr id="2124" name="Google Shape;2124;p322"/>
          <p:cNvSpPr txBox="1"/>
          <p:nvPr>
            <p:ph idx="1" type="body"/>
          </p:nvPr>
        </p:nvSpPr>
        <p:spPr>
          <a:xfrm>
            <a:off x="5453550" y="482563"/>
            <a:ext cx="2882100" cy="350400"/>
          </a:xfrm>
          <a:prstGeom prst="rect">
            <a:avLst/>
          </a:prstGeom>
        </p:spPr>
        <p:txBody>
          <a:bodyPr anchorCtr="0" anchor="t" bIns="91425" lIns="91425" spcFirstLastPara="1" rIns="91425" wrap="square" tIns="91425">
            <a:noAutofit/>
          </a:bodyPr>
          <a:lstStyle/>
          <a:p>
            <a:pPr indent="0" lvl="0" marL="0" rtl="0" algn="ctr">
              <a:spcBef>
                <a:spcPts val="0"/>
              </a:spcBef>
              <a:spcAft>
                <a:spcPts val="500"/>
              </a:spcAft>
              <a:buNone/>
            </a:pPr>
            <a:r>
              <a:rPr b="1" lang="en"/>
              <a:t>Vehicle Replacement Strategy</a:t>
            </a:r>
            <a:endParaRPr b="1"/>
          </a:p>
        </p:txBody>
      </p:sp>
      <p:sp>
        <p:nvSpPr>
          <p:cNvPr id="2125" name="Google Shape;2125;p322"/>
          <p:cNvSpPr txBox="1"/>
          <p:nvPr>
            <p:ph idx="2" type="body"/>
          </p:nvPr>
        </p:nvSpPr>
        <p:spPr>
          <a:xfrm>
            <a:off x="5453550" y="2840383"/>
            <a:ext cx="2882100" cy="375600"/>
          </a:xfrm>
          <a:prstGeom prst="rect">
            <a:avLst/>
          </a:prstGeom>
        </p:spPr>
        <p:txBody>
          <a:bodyPr anchorCtr="0" anchor="t" bIns="91425" lIns="91425" spcFirstLastPara="1" rIns="91425" wrap="square" tIns="91425">
            <a:noAutofit/>
          </a:bodyPr>
          <a:lstStyle/>
          <a:p>
            <a:pPr indent="0" lvl="0" marL="0" rtl="0" algn="ctr">
              <a:spcBef>
                <a:spcPts val="0"/>
              </a:spcBef>
              <a:spcAft>
                <a:spcPts val="500"/>
              </a:spcAft>
              <a:buNone/>
            </a:pPr>
            <a:r>
              <a:rPr b="1" lang="en"/>
              <a:t>Charging Infrastructure Plan</a:t>
            </a:r>
            <a:endParaRPr b="1"/>
          </a:p>
        </p:txBody>
      </p:sp>
      <p:pic>
        <p:nvPicPr>
          <p:cNvPr id="2126" name="Google Shape;2126;p322"/>
          <p:cNvPicPr preferRelativeResize="0"/>
          <p:nvPr/>
        </p:nvPicPr>
        <p:blipFill>
          <a:blip r:embed="rId3">
            <a:alphaModFix/>
          </a:blip>
          <a:stretch>
            <a:fillRect/>
          </a:stretch>
        </p:blipFill>
        <p:spPr>
          <a:xfrm>
            <a:off x="5094725" y="559362"/>
            <a:ext cx="552950" cy="2660276"/>
          </a:xfrm>
          <a:prstGeom prst="rect">
            <a:avLst/>
          </a:prstGeom>
          <a:noFill/>
          <a:ln>
            <a:noFill/>
          </a:ln>
        </p:spPr>
      </p:pic>
      <p:pic>
        <p:nvPicPr>
          <p:cNvPr id="2127" name="Google Shape;2127;p322"/>
          <p:cNvPicPr preferRelativeResize="0"/>
          <p:nvPr/>
        </p:nvPicPr>
        <p:blipFill>
          <a:blip r:embed="rId4">
            <a:alphaModFix/>
          </a:blip>
          <a:stretch>
            <a:fillRect/>
          </a:stretch>
        </p:blipFill>
        <p:spPr>
          <a:xfrm rot="10800000">
            <a:off x="8141525" y="559351"/>
            <a:ext cx="552950" cy="2601675"/>
          </a:xfrm>
          <a:prstGeom prst="rect">
            <a:avLst/>
          </a:prstGeom>
          <a:noFill/>
          <a:ln>
            <a:noFill/>
          </a:ln>
        </p:spPr>
      </p:pic>
      <p:pic>
        <p:nvPicPr>
          <p:cNvPr id="2128" name="Google Shape;2128;p322"/>
          <p:cNvPicPr preferRelativeResize="0"/>
          <p:nvPr/>
        </p:nvPicPr>
        <p:blipFill>
          <a:blip r:embed="rId5">
            <a:alphaModFix/>
          </a:blip>
          <a:stretch>
            <a:fillRect/>
          </a:stretch>
        </p:blipFill>
        <p:spPr>
          <a:xfrm>
            <a:off x="5842484" y="963275"/>
            <a:ext cx="665422" cy="375646"/>
          </a:xfrm>
          <a:prstGeom prst="rect">
            <a:avLst/>
          </a:prstGeom>
          <a:noFill/>
          <a:ln>
            <a:noFill/>
          </a:ln>
        </p:spPr>
      </p:pic>
      <p:pic>
        <p:nvPicPr>
          <p:cNvPr id="2129" name="Google Shape;2129;p322"/>
          <p:cNvPicPr preferRelativeResize="0"/>
          <p:nvPr/>
        </p:nvPicPr>
        <p:blipFill>
          <a:blip r:embed="rId6">
            <a:alphaModFix/>
          </a:blip>
          <a:stretch>
            <a:fillRect/>
          </a:stretch>
        </p:blipFill>
        <p:spPr>
          <a:xfrm>
            <a:off x="6561889" y="1864880"/>
            <a:ext cx="665422" cy="375646"/>
          </a:xfrm>
          <a:prstGeom prst="rect">
            <a:avLst/>
          </a:prstGeom>
          <a:noFill/>
          <a:ln>
            <a:noFill/>
          </a:ln>
        </p:spPr>
      </p:pic>
      <p:pic>
        <p:nvPicPr>
          <p:cNvPr id="2130" name="Google Shape;2130;p322"/>
          <p:cNvPicPr preferRelativeResize="0"/>
          <p:nvPr/>
        </p:nvPicPr>
        <p:blipFill>
          <a:blip r:embed="rId5">
            <a:alphaModFix/>
          </a:blip>
          <a:stretch>
            <a:fillRect/>
          </a:stretch>
        </p:blipFill>
        <p:spPr>
          <a:xfrm>
            <a:off x="5842484" y="1420319"/>
            <a:ext cx="665422" cy="375646"/>
          </a:xfrm>
          <a:prstGeom prst="rect">
            <a:avLst/>
          </a:prstGeom>
          <a:noFill/>
          <a:ln>
            <a:noFill/>
          </a:ln>
        </p:spPr>
      </p:pic>
      <p:pic>
        <p:nvPicPr>
          <p:cNvPr id="2131" name="Google Shape;2131;p322"/>
          <p:cNvPicPr preferRelativeResize="0"/>
          <p:nvPr/>
        </p:nvPicPr>
        <p:blipFill>
          <a:blip r:embed="rId5">
            <a:alphaModFix/>
          </a:blip>
          <a:stretch>
            <a:fillRect/>
          </a:stretch>
        </p:blipFill>
        <p:spPr>
          <a:xfrm>
            <a:off x="5842484" y="1877362"/>
            <a:ext cx="665422" cy="375646"/>
          </a:xfrm>
          <a:prstGeom prst="rect">
            <a:avLst/>
          </a:prstGeom>
          <a:noFill/>
          <a:ln>
            <a:noFill/>
          </a:ln>
        </p:spPr>
      </p:pic>
      <p:pic>
        <p:nvPicPr>
          <p:cNvPr id="2132" name="Google Shape;2132;p322"/>
          <p:cNvPicPr preferRelativeResize="0"/>
          <p:nvPr/>
        </p:nvPicPr>
        <p:blipFill>
          <a:blip r:embed="rId5">
            <a:alphaModFix/>
          </a:blip>
          <a:stretch>
            <a:fillRect/>
          </a:stretch>
        </p:blipFill>
        <p:spPr>
          <a:xfrm>
            <a:off x="5842484" y="2334405"/>
            <a:ext cx="665422" cy="375646"/>
          </a:xfrm>
          <a:prstGeom prst="rect">
            <a:avLst/>
          </a:prstGeom>
          <a:noFill/>
          <a:ln>
            <a:noFill/>
          </a:ln>
        </p:spPr>
      </p:pic>
      <p:pic>
        <p:nvPicPr>
          <p:cNvPr id="2133" name="Google Shape;2133;p322"/>
          <p:cNvPicPr preferRelativeResize="0"/>
          <p:nvPr/>
        </p:nvPicPr>
        <p:blipFill>
          <a:blip r:embed="rId5">
            <a:alphaModFix/>
          </a:blip>
          <a:stretch>
            <a:fillRect/>
          </a:stretch>
        </p:blipFill>
        <p:spPr>
          <a:xfrm>
            <a:off x="6561889" y="963275"/>
            <a:ext cx="665422" cy="375646"/>
          </a:xfrm>
          <a:prstGeom prst="rect">
            <a:avLst/>
          </a:prstGeom>
          <a:noFill/>
          <a:ln>
            <a:noFill/>
          </a:ln>
        </p:spPr>
      </p:pic>
      <p:pic>
        <p:nvPicPr>
          <p:cNvPr id="2134" name="Google Shape;2134;p322"/>
          <p:cNvPicPr preferRelativeResize="0"/>
          <p:nvPr/>
        </p:nvPicPr>
        <p:blipFill>
          <a:blip r:embed="rId5">
            <a:alphaModFix/>
          </a:blip>
          <a:stretch>
            <a:fillRect/>
          </a:stretch>
        </p:blipFill>
        <p:spPr>
          <a:xfrm>
            <a:off x="6561889" y="1420319"/>
            <a:ext cx="665422" cy="375646"/>
          </a:xfrm>
          <a:prstGeom prst="rect">
            <a:avLst/>
          </a:prstGeom>
          <a:noFill/>
          <a:ln>
            <a:noFill/>
          </a:ln>
        </p:spPr>
      </p:pic>
      <p:pic>
        <p:nvPicPr>
          <p:cNvPr id="2135" name="Google Shape;2135;p322"/>
          <p:cNvPicPr preferRelativeResize="0"/>
          <p:nvPr/>
        </p:nvPicPr>
        <p:blipFill>
          <a:blip r:embed="rId5">
            <a:alphaModFix/>
          </a:blip>
          <a:stretch>
            <a:fillRect/>
          </a:stretch>
        </p:blipFill>
        <p:spPr>
          <a:xfrm>
            <a:off x="7281294" y="963275"/>
            <a:ext cx="665422" cy="375646"/>
          </a:xfrm>
          <a:prstGeom prst="rect">
            <a:avLst/>
          </a:prstGeom>
          <a:noFill/>
          <a:ln>
            <a:noFill/>
          </a:ln>
        </p:spPr>
      </p:pic>
      <p:pic>
        <p:nvPicPr>
          <p:cNvPr id="2136" name="Google Shape;2136;p322"/>
          <p:cNvPicPr preferRelativeResize="0"/>
          <p:nvPr/>
        </p:nvPicPr>
        <p:blipFill>
          <a:blip r:embed="rId6">
            <a:alphaModFix/>
          </a:blip>
          <a:stretch>
            <a:fillRect/>
          </a:stretch>
        </p:blipFill>
        <p:spPr>
          <a:xfrm>
            <a:off x="6561889" y="2315693"/>
            <a:ext cx="665422" cy="375646"/>
          </a:xfrm>
          <a:prstGeom prst="rect">
            <a:avLst/>
          </a:prstGeom>
          <a:noFill/>
          <a:ln>
            <a:noFill/>
          </a:ln>
        </p:spPr>
      </p:pic>
      <p:pic>
        <p:nvPicPr>
          <p:cNvPr id="2137" name="Google Shape;2137;p322"/>
          <p:cNvPicPr preferRelativeResize="0"/>
          <p:nvPr/>
        </p:nvPicPr>
        <p:blipFill>
          <a:blip r:embed="rId6">
            <a:alphaModFix/>
          </a:blip>
          <a:stretch>
            <a:fillRect/>
          </a:stretch>
        </p:blipFill>
        <p:spPr>
          <a:xfrm>
            <a:off x="7281294" y="1864880"/>
            <a:ext cx="665422" cy="375646"/>
          </a:xfrm>
          <a:prstGeom prst="rect">
            <a:avLst/>
          </a:prstGeom>
          <a:noFill/>
          <a:ln>
            <a:noFill/>
          </a:ln>
        </p:spPr>
      </p:pic>
      <p:pic>
        <p:nvPicPr>
          <p:cNvPr id="2138" name="Google Shape;2138;p322"/>
          <p:cNvPicPr preferRelativeResize="0"/>
          <p:nvPr/>
        </p:nvPicPr>
        <p:blipFill>
          <a:blip r:embed="rId6">
            <a:alphaModFix/>
          </a:blip>
          <a:stretch>
            <a:fillRect/>
          </a:stretch>
        </p:blipFill>
        <p:spPr>
          <a:xfrm>
            <a:off x="7281294" y="2315693"/>
            <a:ext cx="665422" cy="375646"/>
          </a:xfrm>
          <a:prstGeom prst="rect">
            <a:avLst/>
          </a:prstGeom>
          <a:noFill/>
          <a:ln>
            <a:noFill/>
          </a:ln>
        </p:spPr>
      </p:pic>
      <p:pic>
        <p:nvPicPr>
          <p:cNvPr id="2139" name="Google Shape;2139;p322"/>
          <p:cNvPicPr preferRelativeResize="0"/>
          <p:nvPr/>
        </p:nvPicPr>
        <p:blipFill>
          <a:blip r:embed="rId6">
            <a:alphaModFix/>
          </a:blip>
          <a:stretch>
            <a:fillRect/>
          </a:stretch>
        </p:blipFill>
        <p:spPr>
          <a:xfrm>
            <a:off x="7281294" y="1395376"/>
            <a:ext cx="665422" cy="375646"/>
          </a:xfrm>
          <a:prstGeom prst="rect">
            <a:avLst/>
          </a:prstGeom>
          <a:noFill/>
          <a:ln>
            <a:noFill/>
          </a:ln>
        </p:spPr>
      </p:pic>
      <p:pic>
        <p:nvPicPr>
          <p:cNvPr id="2140" name="Google Shape;2140;p322"/>
          <p:cNvPicPr preferRelativeResize="0"/>
          <p:nvPr/>
        </p:nvPicPr>
        <p:blipFill>
          <a:blip r:embed="rId7">
            <a:alphaModFix/>
          </a:blip>
          <a:stretch>
            <a:fillRect/>
          </a:stretch>
        </p:blipFill>
        <p:spPr>
          <a:xfrm>
            <a:off x="5896463" y="3248499"/>
            <a:ext cx="600482" cy="600482"/>
          </a:xfrm>
          <a:prstGeom prst="rect">
            <a:avLst/>
          </a:prstGeom>
          <a:noFill/>
          <a:ln>
            <a:noFill/>
          </a:ln>
        </p:spPr>
      </p:pic>
      <p:pic>
        <p:nvPicPr>
          <p:cNvPr id="2141" name="Google Shape;2141;p322"/>
          <p:cNvPicPr preferRelativeResize="0"/>
          <p:nvPr/>
        </p:nvPicPr>
        <p:blipFill>
          <a:blip r:embed="rId7">
            <a:alphaModFix/>
          </a:blip>
          <a:stretch>
            <a:fillRect/>
          </a:stretch>
        </p:blipFill>
        <p:spPr>
          <a:xfrm>
            <a:off x="6594359" y="3248499"/>
            <a:ext cx="600482" cy="600482"/>
          </a:xfrm>
          <a:prstGeom prst="rect">
            <a:avLst/>
          </a:prstGeom>
          <a:noFill/>
          <a:ln>
            <a:noFill/>
          </a:ln>
        </p:spPr>
      </p:pic>
      <p:pic>
        <p:nvPicPr>
          <p:cNvPr id="2142" name="Google Shape;2142;p322"/>
          <p:cNvPicPr preferRelativeResize="0"/>
          <p:nvPr/>
        </p:nvPicPr>
        <p:blipFill>
          <a:blip r:embed="rId7">
            <a:alphaModFix/>
          </a:blip>
          <a:stretch>
            <a:fillRect/>
          </a:stretch>
        </p:blipFill>
        <p:spPr>
          <a:xfrm>
            <a:off x="7292255" y="3248499"/>
            <a:ext cx="600482" cy="600482"/>
          </a:xfrm>
          <a:prstGeom prst="rect">
            <a:avLst/>
          </a:prstGeom>
          <a:noFill/>
          <a:ln>
            <a:noFill/>
          </a:ln>
        </p:spPr>
      </p:pic>
      <p:pic>
        <p:nvPicPr>
          <p:cNvPr id="2143" name="Google Shape;2143;p322"/>
          <p:cNvPicPr preferRelativeResize="0"/>
          <p:nvPr/>
        </p:nvPicPr>
        <p:blipFill>
          <a:blip r:embed="rId7">
            <a:alphaModFix/>
          </a:blip>
          <a:stretch>
            <a:fillRect/>
          </a:stretch>
        </p:blipFill>
        <p:spPr>
          <a:xfrm>
            <a:off x="5896463" y="3908043"/>
            <a:ext cx="600482" cy="600482"/>
          </a:xfrm>
          <a:prstGeom prst="rect">
            <a:avLst/>
          </a:prstGeom>
          <a:noFill/>
          <a:ln>
            <a:noFill/>
          </a:ln>
        </p:spPr>
      </p:pic>
      <p:pic>
        <p:nvPicPr>
          <p:cNvPr id="2144" name="Google Shape;2144;p322"/>
          <p:cNvPicPr preferRelativeResize="0"/>
          <p:nvPr/>
        </p:nvPicPr>
        <p:blipFill>
          <a:blip r:embed="rId7">
            <a:alphaModFix/>
          </a:blip>
          <a:stretch>
            <a:fillRect/>
          </a:stretch>
        </p:blipFill>
        <p:spPr>
          <a:xfrm>
            <a:off x="6594359" y="3908043"/>
            <a:ext cx="600482" cy="600482"/>
          </a:xfrm>
          <a:prstGeom prst="rect">
            <a:avLst/>
          </a:prstGeom>
          <a:noFill/>
          <a:ln>
            <a:noFill/>
          </a:ln>
        </p:spPr>
      </p:pic>
      <p:pic>
        <p:nvPicPr>
          <p:cNvPr id="2145" name="Google Shape;2145;p322"/>
          <p:cNvPicPr preferRelativeResize="0"/>
          <p:nvPr/>
        </p:nvPicPr>
        <p:blipFill>
          <a:blip r:embed="rId7">
            <a:alphaModFix/>
          </a:blip>
          <a:stretch>
            <a:fillRect/>
          </a:stretch>
        </p:blipFill>
        <p:spPr>
          <a:xfrm>
            <a:off x="7292255" y="3908043"/>
            <a:ext cx="600482" cy="60048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9" name="Shape 2149"/>
        <p:cNvGrpSpPr/>
        <p:nvPr/>
      </p:nvGrpSpPr>
      <p:grpSpPr>
        <a:xfrm>
          <a:off x="0" y="0"/>
          <a:ext cx="0" cy="0"/>
          <a:chOff x="0" y="0"/>
          <a:chExt cx="0" cy="0"/>
        </a:xfrm>
      </p:grpSpPr>
      <p:sp>
        <p:nvSpPr>
          <p:cNvPr id="2150" name="Google Shape;2150;p323"/>
          <p:cNvSpPr txBox="1"/>
          <p:nvPr>
            <p:ph idx="4294967295" type="body"/>
          </p:nvPr>
        </p:nvSpPr>
        <p:spPr>
          <a:xfrm>
            <a:off x="5619750" y="2490800"/>
            <a:ext cx="2978700" cy="2036100"/>
          </a:xfrm>
          <a:prstGeom prst="rect">
            <a:avLst/>
          </a:prstGeom>
        </p:spPr>
        <p:txBody>
          <a:bodyPr anchorCtr="0" anchor="t" bIns="91425" lIns="91425" spcFirstLastPara="1" rIns="91425" wrap="square" tIns="91425">
            <a:noAutofit/>
          </a:bodyPr>
          <a:lstStyle/>
          <a:p>
            <a:pPr indent="-118871" lvl="0" marL="237743" rtl="0" algn="l">
              <a:lnSpc>
                <a:spcPct val="150000"/>
              </a:lnSpc>
              <a:spcBef>
                <a:spcPts val="0"/>
              </a:spcBef>
              <a:spcAft>
                <a:spcPts val="0"/>
              </a:spcAft>
              <a:buNone/>
            </a:pPr>
            <a:r>
              <a:rPr b="1" lang="en" sz="1400">
                <a:solidFill>
                  <a:srgbClr val="0033FF"/>
                </a:solidFill>
              </a:rPr>
              <a:t>Multi-year Replacement Plan</a:t>
            </a:r>
            <a:endParaRPr b="1" sz="1400">
              <a:solidFill>
                <a:srgbClr val="0033FF"/>
              </a:solidFill>
            </a:endParaRPr>
          </a:p>
          <a:p>
            <a:pPr indent="-207772" lvl="0" marL="237743" rtl="0" algn="l">
              <a:lnSpc>
                <a:spcPct val="150000"/>
              </a:lnSpc>
              <a:spcBef>
                <a:spcPts val="500"/>
              </a:spcBef>
              <a:spcAft>
                <a:spcPts val="0"/>
              </a:spcAft>
              <a:buSzPts val="1400"/>
              <a:buChar char="●"/>
            </a:pPr>
            <a:r>
              <a:rPr lang="en" sz="1400"/>
              <a:t>Vehicles end-of-life</a:t>
            </a:r>
            <a:endParaRPr sz="1400"/>
          </a:p>
          <a:p>
            <a:pPr indent="-207772" lvl="0" marL="237743" rtl="0" algn="l">
              <a:lnSpc>
                <a:spcPct val="150000"/>
              </a:lnSpc>
              <a:spcBef>
                <a:spcPts val="0"/>
              </a:spcBef>
              <a:spcAft>
                <a:spcPts val="0"/>
              </a:spcAft>
              <a:buSzPts val="1400"/>
              <a:buChar char="●"/>
            </a:pPr>
            <a:r>
              <a:rPr lang="en" sz="1400"/>
              <a:t>Annual budget constraints</a:t>
            </a:r>
            <a:endParaRPr sz="1400"/>
          </a:p>
        </p:txBody>
      </p:sp>
      <p:sp>
        <p:nvSpPr>
          <p:cNvPr id="2151" name="Google Shape;2151;p323"/>
          <p:cNvSpPr txBox="1"/>
          <p:nvPr>
            <p:ph idx="4294967295" type="body"/>
          </p:nvPr>
        </p:nvSpPr>
        <p:spPr>
          <a:xfrm>
            <a:off x="311700" y="2490800"/>
            <a:ext cx="2525700" cy="2036100"/>
          </a:xfrm>
          <a:prstGeom prst="rect">
            <a:avLst/>
          </a:prstGeom>
        </p:spPr>
        <p:txBody>
          <a:bodyPr anchorCtr="0" anchor="t" bIns="91425" lIns="91425" spcFirstLastPara="1" rIns="91425" wrap="square" tIns="91425">
            <a:noAutofit/>
          </a:bodyPr>
          <a:lstStyle/>
          <a:p>
            <a:pPr indent="-118871" lvl="0" marL="237743" rtl="0" algn="l">
              <a:lnSpc>
                <a:spcPct val="150000"/>
              </a:lnSpc>
              <a:spcBef>
                <a:spcPts val="0"/>
              </a:spcBef>
              <a:spcAft>
                <a:spcPts val="0"/>
              </a:spcAft>
              <a:buNone/>
            </a:pPr>
            <a:r>
              <a:rPr b="1" lang="en" sz="1400">
                <a:solidFill>
                  <a:srgbClr val="0033FF"/>
                </a:solidFill>
              </a:rPr>
              <a:t>Range Capability Analysis</a:t>
            </a:r>
            <a:endParaRPr b="1" sz="1400">
              <a:solidFill>
                <a:srgbClr val="0033FF"/>
              </a:solidFill>
            </a:endParaRPr>
          </a:p>
          <a:p>
            <a:pPr indent="-207772" lvl="0" marL="237743" rtl="0" algn="l">
              <a:lnSpc>
                <a:spcPct val="150000"/>
              </a:lnSpc>
              <a:spcBef>
                <a:spcPts val="500"/>
              </a:spcBef>
              <a:spcAft>
                <a:spcPts val="0"/>
              </a:spcAft>
              <a:buSzPts val="1400"/>
              <a:buChar char="●"/>
            </a:pPr>
            <a:r>
              <a:rPr lang="en" sz="1400"/>
              <a:t>Weather seasonality</a:t>
            </a:r>
            <a:endParaRPr sz="1400"/>
          </a:p>
          <a:p>
            <a:pPr indent="-207772" lvl="0" marL="237743" rtl="0" algn="l">
              <a:lnSpc>
                <a:spcPct val="150000"/>
              </a:lnSpc>
              <a:spcBef>
                <a:spcPts val="0"/>
              </a:spcBef>
              <a:spcAft>
                <a:spcPts val="0"/>
              </a:spcAft>
              <a:buSzPts val="1400"/>
              <a:buChar char="●"/>
            </a:pPr>
            <a:r>
              <a:rPr lang="en" sz="1400"/>
              <a:t>Driving speed</a:t>
            </a:r>
            <a:endParaRPr sz="1400"/>
          </a:p>
          <a:p>
            <a:pPr indent="-207772" lvl="0" marL="237743" rtl="0" algn="l">
              <a:lnSpc>
                <a:spcPct val="150000"/>
              </a:lnSpc>
              <a:spcBef>
                <a:spcPts val="0"/>
              </a:spcBef>
              <a:spcAft>
                <a:spcPts val="0"/>
              </a:spcAft>
              <a:buSzPts val="1400"/>
              <a:buChar char="●"/>
            </a:pPr>
            <a:r>
              <a:rPr lang="en" sz="1400"/>
              <a:t>Terrain topology</a:t>
            </a:r>
            <a:endParaRPr sz="1400"/>
          </a:p>
          <a:p>
            <a:pPr indent="-207772" lvl="0" marL="237743" rtl="0" algn="l">
              <a:lnSpc>
                <a:spcPct val="150000"/>
              </a:lnSpc>
              <a:spcBef>
                <a:spcPts val="0"/>
              </a:spcBef>
              <a:spcAft>
                <a:spcPts val="0"/>
              </a:spcAft>
              <a:buSzPts val="1400"/>
              <a:buChar char="●"/>
            </a:pPr>
            <a:r>
              <a:rPr lang="en" sz="1400"/>
              <a:t>Payload mass</a:t>
            </a:r>
            <a:endParaRPr sz="1400"/>
          </a:p>
        </p:txBody>
      </p:sp>
      <p:sp>
        <p:nvSpPr>
          <p:cNvPr id="2152" name="Google Shape;2152;p323"/>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Vehicle Replacement Strategy</a:t>
            </a:r>
            <a:endParaRPr/>
          </a:p>
        </p:txBody>
      </p:sp>
      <p:sp>
        <p:nvSpPr>
          <p:cNvPr id="2153" name="Google Shape;2153;p323"/>
          <p:cNvSpPr txBox="1"/>
          <p:nvPr>
            <p:ph idx="1" type="body"/>
          </p:nvPr>
        </p:nvSpPr>
        <p:spPr>
          <a:xfrm>
            <a:off x="311700" y="1071575"/>
            <a:ext cx="5308200" cy="1440600"/>
          </a:xfrm>
          <a:prstGeom prst="rect">
            <a:avLst/>
          </a:prstGeom>
        </p:spPr>
        <p:txBody>
          <a:bodyPr anchorCtr="0" anchor="ctr" bIns="91425" lIns="91425" spcFirstLastPara="1" rIns="91425" wrap="square" tIns="91425">
            <a:noAutofit/>
          </a:bodyPr>
          <a:lstStyle/>
          <a:p>
            <a:pPr indent="-207772" lvl="0" marL="237743" rtl="0" algn="l">
              <a:spcBef>
                <a:spcPts val="0"/>
              </a:spcBef>
              <a:spcAft>
                <a:spcPts val="0"/>
              </a:spcAft>
              <a:buSzPts val="1400"/>
              <a:buChar char="●"/>
            </a:pPr>
            <a:r>
              <a:rPr lang="en" sz="1400"/>
              <a:t>Range capability / On-route charging tolerance</a:t>
            </a:r>
            <a:endParaRPr sz="1400"/>
          </a:p>
          <a:p>
            <a:pPr indent="-207772" lvl="0" marL="237743" rtl="0" algn="l">
              <a:spcBef>
                <a:spcPts val="800"/>
              </a:spcBef>
              <a:spcAft>
                <a:spcPts val="0"/>
              </a:spcAft>
              <a:buSzPts val="1400"/>
              <a:buChar char="●"/>
            </a:pPr>
            <a:r>
              <a:rPr lang="en" sz="1400"/>
              <a:t>Procurement and operational expenses</a:t>
            </a:r>
            <a:endParaRPr sz="1400"/>
          </a:p>
          <a:p>
            <a:pPr indent="-207772" lvl="0" marL="237743" rtl="0" algn="l">
              <a:spcBef>
                <a:spcPts val="800"/>
              </a:spcBef>
              <a:spcAft>
                <a:spcPts val="800"/>
              </a:spcAft>
              <a:buSzPts val="1400"/>
              <a:buChar char="●"/>
            </a:pPr>
            <a:r>
              <a:rPr lang="en" sz="1400"/>
              <a:t>Tailpipe CO</a:t>
            </a:r>
            <a:r>
              <a:rPr baseline="-25000" lang="en" sz="1400"/>
              <a:t>2</a:t>
            </a:r>
            <a:r>
              <a:rPr lang="en" sz="1400"/>
              <a:t> reduction</a:t>
            </a:r>
            <a:endParaRPr sz="1400"/>
          </a:p>
        </p:txBody>
      </p:sp>
      <p:sp>
        <p:nvSpPr>
          <p:cNvPr id="2154" name="Google Shape;2154;p323"/>
          <p:cNvSpPr txBox="1"/>
          <p:nvPr>
            <p:ph idx="4294967295" type="body"/>
          </p:nvPr>
        </p:nvSpPr>
        <p:spPr>
          <a:xfrm>
            <a:off x="3070875" y="2490800"/>
            <a:ext cx="2315400" cy="2036100"/>
          </a:xfrm>
          <a:prstGeom prst="rect">
            <a:avLst/>
          </a:prstGeom>
        </p:spPr>
        <p:txBody>
          <a:bodyPr anchorCtr="0" anchor="t" bIns="91425" lIns="91425" spcFirstLastPara="1" rIns="91425" wrap="square" tIns="91425">
            <a:noAutofit/>
          </a:bodyPr>
          <a:lstStyle/>
          <a:p>
            <a:pPr indent="-118871" lvl="0" marL="237743" rtl="0" algn="l">
              <a:lnSpc>
                <a:spcPct val="150000"/>
              </a:lnSpc>
              <a:spcBef>
                <a:spcPts val="0"/>
              </a:spcBef>
              <a:spcAft>
                <a:spcPts val="0"/>
              </a:spcAft>
              <a:buNone/>
            </a:pPr>
            <a:r>
              <a:rPr b="1" lang="en" sz="1400">
                <a:solidFill>
                  <a:srgbClr val="0033FF"/>
                </a:solidFill>
              </a:rPr>
              <a:t>TCO Analysis</a:t>
            </a:r>
            <a:endParaRPr b="1" sz="1400">
              <a:solidFill>
                <a:srgbClr val="0033FF"/>
              </a:solidFill>
            </a:endParaRPr>
          </a:p>
          <a:p>
            <a:pPr indent="-207772" lvl="0" marL="237743" rtl="0" algn="l">
              <a:lnSpc>
                <a:spcPct val="150000"/>
              </a:lnSpc>
              <a:spcBef>
                <a:spcPts val="500"/>
              </a:spcBef>
              <a:spcAft>
                <a:spcPts val="0"/>
              </a:spcAft>
              <a:buSzPts val="1400"/>
              <a:buChar char="●"/>
            </a:pPr>
            <a:r>
              <a:rPr lang="en" sz="1400"/>
              <a:t>Procurement</a:t>
            </a:r>
            <a:endParaRPr sz="1400"/>
          </a:p>
          <a:p>
            <a:pPr indent="-207772" lvl="0" marL="237743" rtl="0" algn="l">
              <a:lnSpc>
                <a:spcPct val="150000"/>
              </a:lnSpc>
              <a:spcBef>
                <a:spcPts val="0"/>
              </a:spcBef>
              <a:spcAft>
                <a:spcPts val="0"/>
              </a:spcAft>
              <a:buSzPts val="1400"/>
              <a:buChar char="●"/>
            </a:pPr>
            <a:r>
              <a:rPr lang="en" sz="1400"/>
              <a:t>Residual value</a:t>
            </a:r>
            <a:endParaRPr sz="1400"/>
          </a:p>
          <a:p>
            <a:pPr indent="-207772" lvl="0" marL="237743" rtl="0" algn="l">
              <a:lnSpc>
                <a:spcPct val="150000"/>
              </a:lnSpc>
              <a:spcBef>
                <a:spcPts val="0"/>
              </a:spcBef>
              <a:spcAft>
                <a:spcPts val="0"/>
              </a:spcAft>
              <a:buSzPts val="1400"/>
              <a:buChar char="●"/>
            </a:pPr>
            <a:r>
              <a:rPr lang="en" sz="1400"/>
              <a:t>Maintenance</a:t>
            </a:r>
            <a:endParaRPr sz="1400"/>
          </a:p>
          <a:p>
            <a:pPr indent="-207772" lvl="0" marL="237743" rtl="0" algn="l">
              <a:lnSpc>
                <a:spcPct val="150000"/>
              </a:lnSpc>
              <a:spcBef>
                <a:spcPts val="0"/>
              </a:spcBef>
              <a:spcAft>
                <a:spcPts val="0"/>
              </a:spcAft>
              <a:buSzPts val="1400"/>
              <a:buChar char="●"/>
            </a:pPr>
            <a:r>
              <a:rPr lang="en" sz="1400"/>
              <a:t>Fuel / Energy</a:t>
            </a:r>
            <a:endParaRPr sz="1400"/>
          </a:p>
          <a:p>
            <a:pPr indent="-207772" lvl="0" marL="237743" rtl="0" algn="l">
              <a:lnSpc>
                <a:spcPct val="150000"/>
              </a:lnSpc>
              <a:spcBef>
                <a:spcPts val="0"/>
              </a:spcBef>
              <a:spcAft>
                <a:spcPts val="0"/>
              </a:spcAft>
              <a:buSzPts val="1400"/>
              <a:buChar char="●"/>
            </a:pPr>
            <a:r>
              <a:rPr lang="en" sz="1400"/>
              <a:t>Incentives &amp; Grants</a:t>
            </a:r>
            <a:endParaRPr sz="1400"/>
          </a:p>
        </p:txBody>
      </p:sp>
      <p:sp>
        <p:nvSpPr>
          <p:cNvPr id="2155" name="Google Shape;2155;p323"/>
          <p:cNvSpPr txBox="1"/>
          <p:nvPr/>
        </p:nvSpPr>
        <p:spPr>
          <a:xfrm>
            <a:off x="311700" y="713225"/>
            <a:ext cx="7677300" cy="461700"/>
          </a:xfrm>
          <a:prstGeom prst="rect">
            <a:avLst/>
          </a:prstGeom>
          <a:noFill/>
          <a:ln>
            <a:noFill/>
          </a:ln>
        </p:spPr>
        <p:txBody>
          <a:bodyPr anchorCtr="0" anchor="ctr" bIns="91425" lIns="91425" spcFirstLastPara="1" rIns="91425" wrap="square" tIns="91425">
            <a:noAutofit/>
          </a:bodyPr>
          <a:lstStyle/>
          <a:p>
            <a:pPr indent="0" lvl="0" marL="0" rtl="0" algn="l">
              <a:lnSpc>
                <a:spcPct val="110000"/>
              </a:lnSpc>
              <a:spcBef>
                <a:spcPts val="0"/>
              </a:spcBef>
              <a:spcAft>
                <a:spcPts val="1000"/>
              </a:spcAft>
              <a:buNone/>
            </a:pPr>
            <a:r>
              <a:rPr lang="en" sz="1800">
                <a:solidFill>
                  <a:srgbClr val="0033FF"/>
                </a:solidFill>
                <a:latin typeface="Roboto Medium"/>
                <a:ea typeface="Roboto Medium"/>
                <a:cs typeface="Roboto Medium"/>
                <a:sym typeface="Roboto Medium"/>
              </a:rPr>
              <a:t>How to prioritize which vehicles to replace by EVs?</a:t>
            </a:r>
            <a:endParaRPr sz="1800">
              <a:solidFill>
                <a:srgbClr val="0033FF"/>
              </a:solidFill>
              <a:latin typeface="Roboto Medium"/>
              <a:ea typeface="Roboto Medium"/>
              <a:cs typeface="Roboto Medium"/>
              <a:sym typeface="Roboto Medium"/>
            </a:endParaRPr>
          </a:p>
        </p:txBody>
      </p:sp>
      <p:grpSp>
        <p:nvGrpSpPr>
          <p:cNvPr id="2156" name="Google Shape;2156;p323"/>
          <p:cNvGrpSpPr/>
          <p:nvPr/>
        </p:nvGrpSpPr>
        <p:grpSpPr>
          <a:xfrm>
            <a:off x="6379984" y="433688"/>
            <a:ext cx="2104231" cy="1746775"/>
            <a:chOff x="5918684" y="506075"/>
            <a:chExt cx="2104231" cy="1746775"/>
          </a:xfrm>
        </p:grpSpPr>
        <p:pic>
          <p:nvPicPr>
            <p:cNvPr id="2157" name="Google Shape;2157;p323"/>
            <p:cNvPicPr preferRelativeResize="0"/>
            <p:nvPr/>
          </p:nvPicPr>
          <p:blipFill>
            <a:blip r:embed="rId3">
              <a:alphaModFix/>
            </a:blip>
            <a:stretch>
              <a:fillRect/>
            </a:stretch>
          </p:blipFill>
          <p:spPr>
            <a:xfrm>
              <a:off x="5918684" y="506075"/>
              <a:ext cx="665422" cy="375646"/>
            </a:xfrm>
            <a:prstGeom prst="rect">
              <a:avLst/>
            </a:prstGeom>
            <a:noFill/>
            <a:ln>
              <a:noFill/>
            </a:ln>
          </p:spPr>
        </p:pic>
        <p:pic>
          <p:nvPicPr>
            <p:cNvPr id="2158" name="Google Shape;2158;p323"/>
            <p:cNvPicPr preferRelativeResize="0"/>
            <p:nvPr/>
          </p:nvPicPr>
          <p:blipFill>
            <a:blip r:embed="rId4">
              <a:alphaModFix/>
            </a:blip>
            <a:stretch>
              <a:fillRect/>
            </a:stretch>
          </p:blipFill>
          <p:spPr>
            <a:xfrm>
              <a:off x="6638089" y="1407680"/>
              <a:ext cx="665422" cy="375646"/>
            </a:xfrm>
            <a:prstGeom prst="rect">
              <a:avLst/>
            </a:prstGeom>
            <a:noFill/>
            <a:ln>
              <a:noFill/>
            </a:ln>
          </p:spPr>
        </p:pic>
        <p:pic>
          <p:nvPicPr>
            <p:cNvPr id="2159" name="Google Shape;2159;p323"/>
            <p:cNvPicPr preferRelativeResize="0"/>
            <p:nvPr/>
          </p:nvPicPr>
          <p:blipFill>
            <a:blip r:embed="rId3">
              <a:alphaModFix/>
            </a:blip>
            <a:stretch>
              <a:fillRect/>
            </a:stretch>
          </p:blipFill>
          <p:spPr>
            <a:xfrm>
              <a:off x="5918684" y="963119"/>
              <a:ext cx="665422" cy="375646"/>
            </a:xfrm>
            <a:prstGeom prst="rect">
              <a:avLst/>
            </a:prstGeom>
            <a:noFill/>
            <a:ln>
              <a:noFill/>
            </a:ln>
          </p:spPr>
        </p:pic>
        <p:pic>
          <p:nvPicPr>
            <p:cNvPr id="2160" name="Google Shape;2160;p323"/>
            <p:cNvPicPr preferRelativeResize="0"/>
            <p:nvPr/>
          </p:nvPicPr>
          <p:blipFill>
            <a:blip r:embed="rId3">
              <a:alphaModFix/>
            </a:blip>
            <a:stretch>
              <a:fillRect/>
            </a:stretch>
          </p:blipFill>
          <p:spPr>
            <a:xfrm>
              <a:off x="5918684" y="1420162"/>
              <a:ext cx="665422" cy="375646"/>
            </a:xfrm>
            <a:prstGeom prst="rect">
              <a:avLst/>
            </a:prstGeom>
            <a:noFill/>
            <a:ln>
              <a:noFill/>
            </a:ln>
          </p:spPr>
        </p:pic>
        <p:pic>
          <p:nvPicPr>
            <p:cNvPr id="2161" name="Google Shape;2161;p323"/>
            <p:cNvPicPr preferRelativeResize="0"/>
            <p:nvPr/>
          </p:nvPicPr>
          <p:blipFill>
            <a:blip r:embed="rId3">
              <a:alphaModFix/>
            </a:blip>
            <a:stretch>
              <a:fillRect/>
            </a:stretch>
          </p:blipFill>
          <p:spPr>
            <a:xfrm>
              <a:off x="5918684" y="1877205"/>
              <a:ext cx="665422" cy="375646"/>
            </a:xfrm>
            <a:prstGeom prst="rect">
              <a:avLst/>
            </a:prstGeom>
            <a:noFill/>
            <a:ln>
              <a:noFill/>
            </a:ln>
          </p:spPr>
        </p:pic>
        <p:pic>
          <p:nvPicPr>
            <p:cNvPr id="2162" name="Google Shape;2162;p323"/>
            <p:cNvPicPr preferRelativeResize="0"/>
            <p:nvPr/>
          </p:nvPicPr>
          <p:blipFill>
            <a:blip r:embed="rId3">
              <a:alphaModFix/>
            </a:blip>
            <a:stretch>
              <a:fillRect/>
            </a:stretch>
          </p:blipFill>
          <p:spPr>
            <a:xfrm>
              <a:off x="6638089" y="506075"/>
              <a:ext cx="665422" cy="375646"/>
            </a:xfrm>
            <a:prstGeom prst="rect">
              <a:avLst/>
            </a:prstGeom>
            <a:noFill/>
            <a:ln>
              <a:noFill/>
            </a:ln>
          </p:spPr>
        </p:pic>
        <p:pic>
          <p:nvPicPr>
            <p:cNvPr id="2163" name="Google Shape;2163;p323"/>
            <p:cNvPicPr preferRelativeResize="0"/>
            <p:nvPr/>
          </p:nvPicPr>
          <p:blipFill>
            <a:blip r:embed="rId3">
              <a:alphaModFix/>
            </a:blip>
            <a:stretch>
              <a:fillRect/>
            </a:stretch>
          </p:blipFill>
          <p:spPr>
            <a:xfrm>
              <a:off x="6638089" y="963119"/>
              <a:ext cx="665422" cy="375646"/>
            </a:xfrm>
            <a:prstGeom prst="rect">
              <a:avLst/>
            </a:prstGeom>
            <a:noFill/>
            <a:ln>
              <a:noFill/>
            </a:ln>
          </p:spPr>
        </p:pic>
        <p:pic>
          <p:nvPicPr>
            <p:cNvPr id="2164" name="Google Shape;2164;p323"/>
            <p:cNvPicPr preferRelativeResize="0"/>
            <p:nvPr/>
          </p:nvPicPr>
          <p:blipFill>
            <a:blip r:embed="rId3">
              <a:alphaModFix/>
            </a:blip>
            <a:stretch>
              <a:fillRect/>
            </a:stretch>
          </p:blipFill>
          <p:spPr>
            <a:xfrm>
              <a:off x="7357494" y="506075"/>
              <a:ext cx="665422" cy="375646"/>
            </a:xfrm>
            <a:prstGeom prst="rect">
              <a:avLst/>
            </a:prstGeom>
            <a:noFill/>
            <a:ln>
              <a:noFill/>
            </a:ln>
          </p:spPr>
        </p:pic>
        <p:pic>
          <p:nvPicPr>
            <p:cNvPr id="2165" name="Google Shape;2165;p323"/>
            <p:cNvPicPr preferRelativeResize="0"/>
            <p:nvPr/>
          </p:nvPicPr>
          <p:blipFill>
            <a:blip r:embed="rId4">
              <a:alphaModFix/>
            </a:blip>
            <a:stretch>
              <a:fillRect/>
            </a:stretch>
          </p:blipFill>
          <p:spPr>
            <a:xfrm>
              <a:off x="6638089" y="1858493"/>
              <a:ext cx="665422" cy="375646"/>
            </a:xfrm>
            <a:prstGeom prst="rect">
              <a:avLst/>
            </a:prstGeom>
            <a:noFill/>
            <a:ln>
              <a:noFill/>
            </a:ln>
          </p:spPr>
        </p:pic>
        <p:pic>
          <p:nvPicPr>
            <p:cNvPr id="2166" name="Google Shape;2166;p323"/>
            <p:cNvPicPr preferRelativeResize="0"/>
            <p:nvPr/>
          </p:nvPicPr>
          <p:blipFill>
            <a:blip r:embed="rId4">
              <a:alphaModFix/>
            </a:blip>
            <a:stretch>
              <a:fillRect/>
            </a:stretch>
          </p:blipFill>
          <p:spPr>
            <a:xfrm>
              <a:off x="7357494" y="1407680"/>
              <a:ext cx="665422" cy="375646"/>
            </a:xfrm>
            <a:prstGeom prst="rect">
              <a:avLst/>
            </a:prstGeom>
            <a:noFill/>
            <a:ln>
              <a:noFill/>
            </a:ln>
          </p:spPr>
        </p:pic>
        <p:pic>
          <p:nvPicPr>
            <p:cNvPr id="2167" name="Google Shape;2167;p323"/>
            <p:cNvPicPr preferRelativeResize="0"/>
            <p:nvPr/>
          </p:nvPicPr>
          <p:blipFill>
            <a:blip r:embed="rId4">
              <a:alphaModFix/>
            </a:blip>
            <a:stretch>
              <a:fillRect/>
            </a:stretch>
          </p:blipFill>
          <p:spPr>
            <a:xfrm>
              <a:off x="7357494" y="1858493"/>
              <a:ext cx="665422" cy="375646"/>
            </a:xfrm>
            <a:prstGeom prst="rect">
              <a:avLst/>
            </a:prstGeom>
            <a:noFill/>
            <a:ln>
              <a:noFill/>
            </a:ln>
          </p:spPr>
        </p:pic>
        <p:pic>
          <p:nvPicPr>
            <p:cNvPr id="2168" name="Google Shape;2168;p323"/>
            <p:cNvPicPr preferRelativeResize="0"/>
            <p:nvPr/>
          </p:nvPicPr>
          <p:blipFill>
            <a:blip r:embed="rId4">
              <a:alphaModFix/>
            </a:blip>
            <a:stretch>
              <a:fillRect/>
            </a:stretch>
          </p:blipFill>
          <p:spPr>
            <a:xfrm>
              <a:off x="7357494" y="938176"/>
              <a:ext cx="665422" cy="375646"/>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2" name="Shape 2172"/>
        <p:cNvGrpSpPr/>
        <p:nvPr/>
      </p:nvGrpSpPr>
      <p:grpSpPr>
        <a:xfrm>
          <a:off x="0" y="0"/>
          <a:ext cx="0" cy="0"/>
          <a:chOff x="0" y="0"/>
          <a:chExt cx="0" cy="0"/>
        </a:xfrm>
      </p:grpSpPr>
      <p:sp>
        <p:nvSpPr>
          <p:cNvPr id="2173" name="Google Shape;2173;p324"/>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Charging Infrastructure </a:t>
            </a:r>
            <a:r>
              <a:rPr lang="en"/>
              <a:t>Plan</a:t>
            </a:r>
            <a:endParaRPr/>
          </a:p>
        </p:txBody>
      </p:sp>
      <p:sp>
        <p:nvSpPr>
          <p:cNvPr id="2174" name="Google Shape;2174;p324"/>
          <p:cNvSpPr txBox="1"/>
          <p:nvPr>
            <p:ph idx="1" type="body"/>
          </p:nvPr>
        </p:nvSpPr>
        <p:spPr>
          <a:xfrm>
            <a:off x="311700" y="735900"/>
            <a:ext cx="5784600" cy="1776300"/>
          </a:xfrm>
          <a:prstGeom prst="rect">
            <a:avLst/>
          </a:prstGeom>
        </p:spPr>
        <p:txBody>
          <a:bodyPr anchorCtr="0" anchor="ctr" bIns="91425" lIns="91425" spcFirstLastPara="1" rIns="91425" wrap="square" tIns="91425">
            <a:noAutofit/>
          </a:bodyPr>
          <a:lstStyle/>
          <a:p>
            <a:pPr indent="-207772" lvl="0" marL="237743" rtl="0" algn="l">
              <a:spcBef>
                <a:spcPts val="0"/>
              </a:spcBef>
              <a:spcAft>
                <a:spcPts val="0"/>
              </a:spcAft>
              <a:buSzPts val="1400"/>
              <a:buChar char="●"/>
            </a:pPr>
            <a:r>
              <a:rPr lang="en" sz="1400"/>
              <a:t>Where do I start with creating a charging plan?</a:t>
            </a:r>
            <a:endParaRPr sz="1400"/>
          </a:p>
          <a:p>
            <a:pPr indent="-207772" lvl="0" marL="237743" rtl="0" algn="l">
              <a:spcBef>
                <a:spcPts val="500"/>
              </a:spcBef>
              <a:spcAft>
                <a:spcPts val="0"/>
              </a:spcAft>
              <a:buSzPts val="1400"/>
              <a:buChar char="●"/>
            </a:pPr>
            <a:r>
              <a:rPr lang="en" sz="1400"/>
              <a:t>How do I prioritize sites?</a:t>
            </a:r>
            <a:endParaRPr sz="1400"/>
          </a:p>
          <a:p>
            <a:pPr indent="-207772" lvl="0" marL="237743" rtl="0" algn="l">
              <a:spcBef>
                <a:spcPts val="500"/>
              </a:spcBef>
              <a:spcAft>
                <a:spcPts val="500"/>
              </a:spcAft>
              <a:buSzPts val="1400"/>
              <a:buChar char="●"/>
            </a:pPr>
            <a:r>
              <a:rPr lang="en" sz="1400"/>
              <a:t>Should I create a home charging policy?</a:t>
            </a:r>
            <a:endParaRPr sz="1400"/>
          </a:p>
        </p:txBody>
      </p:sp>
      <p:sp>
        <p:nvSpPr>
          <p:cNvPr id="2175" name="Google Shape;2175;p324"/>
          <p:cNvSpPr txBox="1"/>
          <p:nvPr>
            <p:ph idx="4294967295" type="body"/>
          </p:nvPr>
        </p:nvSpPr>
        <p:spPr>
          <a:xfrm>
            <a:off x="159300" y="2423275"/>
            <a:ext cx="2742900" cy="2247300"/>
          </a:xfrm>
          <a:prstGeom prst="rect">
            <a:avLst/>
          </a:prstGeom>
        </p:spPr>
        <p:txBody>
          <a:bodyPr anchorCtr="0" anchor="t" bIns="91425" lIns="91425" spcFirstLastPara="1" rIns="91425" wrap="square" tIns="91425">
            <a:noAutofit/>
          </a:bodyPr>
          <a:lstStyle/>
          <a:p>
            <a:pPr indent="-118871" lvl="0" marL="237743" rtl="0" algn="l">
              <a:spcBef>
                <a:spcPts val="0"/>
              </a:spcBef>
              <a:spcAft>
                <a:spcPts val="0"/>
              </a:spcAft>
              <a:buNone/>
            </a:pPr>
            <a:r>
              <a:rPr b="1" lang="en" sz="1400">
                <a:solidFill>
                  <a:srgbClr val="0033FF"/>
                </a:solidFill>
              </a:rPr>
              <a:t>Vehicle Charging Suitability</a:t>
            </a:r>
            <a:endParaRPr b="1" sz="1400">
              <a:solidFill>
                <a:srgbClr val="0033FF"/>
              </a:solidFill>
            </a:endParaRPr>
          </a:p>
          <a:p>
            <a:pPr indent="-207772" lvl="0" marL="237743" rtl="0" algn="l">
              <a:lnSpc>
                <a:spcPct val="150000"/>
              </a:lnSpc>
              <a:spcBef>
                <a:spcPts val="500"/>
              </a:spcBef>
              <a:spcAft>
                <a:spcPts val="0"/>
              </a:spcAft>
              <a:buSzPts val="1400"/>
              <a:buChar char="●"/>
            </a:pPr>
            <a:r>
              <a:rPr lang="en" sz="1400"/>
              <a:t>Dwell time validation</a:t>
            </a:r>
            <a:endParaRPr sz="1400"/>
          </a:p>
          <a:p>
            <a:pPr indent="-207772" lvl="0" marL="237743" rtl="0" algn="l">
              <a:lnSpc>
                <a:spcPct val="150000"/>
              </a:lnSpc>
              <a:spcBef>
                <a:spcPts val="0"/>
              </a:spcBef>
              <a:spcAft>
                <a:spcPts val="0"/>
              </a:spcAft>
              <a:buSzPts val="1400"/>
              <a:buChar char="●"/>
            </a:pPr>
            <a:r>
              <a:rPr lang="en" sz="1400"/>
              <a:t>Dwell location conformity</a:t>
            </a:r>
            <a:endParaRPr sz="1400"/>
          </a:p>
          <a:p>
            <a:pPr indent="-207772" lvl="0" marL="237743" rtl="0" algn="l">
              <a:lnSpc>
                <a:spcPct val="150000"/>
              </a:lnSpc>
              <a:spcBef>
                <a:spcPts val="0"/>
              </a:spcBef>
              <a:spcAft>
                <a:spcPts val="0"/>
              </a:spcAft>
              <a:buSzPts val="1400"/>
              <a:buChar char="●"/>
            </a:pPr>
            <a:r>
              <a:rPr lang="en" sz="1400"/>
              <a:t>On-route charging needs</a:t>
            </a:r>
            <a:endParaRPr sz="1400"/>
          </a:p>
          <a:p>
            <a:pPr indent="-207772" lvl="0" marL="237743" rtl="0" algn="l">
              <a:lnSpc>
                <a:spcPct val="150000"/>
              </a:lnSpc>
              <a:spcBef>
                <a:spcPts val="0"/>
              </a:spcBef>
              <a:spcAft>
                <a:spcPts val="0"/>
              </a:spcAft>
              <a:buSzPts val="1400"/>
              <a:buChar char="●"/>
            </a:pPr>
            <a:r>
              <a:rPr lang="en" sz="1400"/>
              <a:t>Different charger speeds</a:t>
            </a:r>
            <a:endParaRPr b="1" sz="1400">
              <a:solidFill>
                <a:srgbClr val="0033FF"/>
              </a:solidFill>
            </a:endParaRPr>
          </a:p>
        </p:txBody>
      </p:sp>
      <p:sp>
        <p:nvSpPr>
          <p:cNvPr id="2176" name="Google Shape;2176;p324"/>
          <p:cNvSpPr txBox="1"/>
          <p:nvPr>
            <p:ph idx="4294967295" type="body"/>
          </p:nvPr>
        </p:nvSpPr>
        <p:spPr>
          <a:xfrm>
            <a:off x="2921175" y="2423275"/>
            <a:ext cx="2908200" cy="2247300"/>
          </a:xfrm>
          <a:prstGeom prst="rect">
            <a:avLst/>
          </a:prstGeom>
        </p:spPr>
        <p:txBody>
          <a:bodyPr anchorCtr="0" anchor="t" bIns="91425" lIns="91425" spcFirstLastPara="1" rIns="91425" wrap="square" tIns="91425">
            <a:noAutofit/>
          </a:bodyPr>
          <a:lstStyle/>
          <a:p>
            <a:pPr indent="-118871" lvl="0" marL="237743" rtl="0" algn="l">
              <a:spcBef>
                <a:spcPts val="0"/>
              </a:spcBef>
              <a:spcAft>
                <a:spcPts val="0"/>
              </a:spcAft>
              <a:buNone/>
            </a:pPr>
            <a:r>
              <a:rPr b="1" lang="en" sz="1400">
                <a:solidFill>
                  <a:srgbClr val="0033FF"/>
                </a:solidFill>
              </a:rPr>
              <a:t>Site/Depot Assessment</a:t>
            </a:r>
            <a:endParaRPr b="1" sz="1400">
              <a:solidFill>
                <a:srgbClr val="0033FF"/>
              </a:solidFill>
            </a:endParaRPr>
          </a:p>
          <a:p>
            <a:pPr indent="-207772" lvl="0" marL="237743" rtl="0" algn="l">
              <a:lnSpc>
                <a:spcPct val="150000"/>
              </a:lnSpc>
              <a:spcBef>
                <a:spcPts val="500"/>
              </a:spcBef>
              <a:spcAft>
                <a:spcPts val="0"/>
              </a:spcAft>
              <a:buSzPts val="1400"/>
              <a:buChar char="●"/>
            </a:pPr>
            <a:r>
              <a:rPr lang="en" sz="1400"/>
              <a:t>Vehicle congregation patterns</a:t>
            </a:r>
            <a:endParaRPr sz="1400"/>
          </a:p>
          <a:p>
            <a:pPr indent="-207772" lvl="0" marL="237743" rtl="0" algn="l">
              <a:lnSpc>
                <a:spcPct val="150000"/>
              </a:lnSpc>
              <a:spcBef>
                <a:spcPts val="0"/>
              </a:spcBef>
              <a:spcAft>
                <a:spcPts val="0"/>
              </a:spcAft>
              <a:buSzPts val="1400"/>
              <a:buChar char="●"/>
            </a:pPr>
            <a:r>
              <a:rPr lang="en" sz="1400"/>
              <a:t>Number of chargers</a:t>
            </a:r>
            <a:endParaRPr sz="1400"/>
          </a:p>
          <a:p>
            <a:pPr indent="-207772" lvl="0" marL="237743" rtl="0" algn="l">
              <a:lnSpc>
                <a:spcPct val="150000"/>
              </a:lnSpc>
              <a:spcBef>
                <a:spcPts val="0"/>
              </a:spcBef>
              <a:spcAft>
                <a:spcPts val="0"/>
              </a:spcAft>
              <a:buSzPts val="1400"/>
              <a:buChar char="●"/>
            </a:pPr>
            <a:r>
              <a:rPr lang="en" sz="1400"/>
              <a:t>Incremental power needs</a:t>
            </a:r>
            <a:endParaRPr sz="1400"/>
          </a:p>
          <a:p>
            <a:pPr indent="-207772" lvl="0" marL="237743" rtl="0" algn="l">
              <a:lnSpc>
                <a:spcPct val="150000"/>
              </a:lnSpc>
              <a:spcBef>
                <a:spcPts val="0"/>
              </a:spcBef>
              <a:spcAft>
                <a:spcPts val="0"/>
              </a:spcAft>
              <a:buSzPts val="1400"/>
              <a:buChar char="●"/>
            </a:pPr>
            <a:r>
              <a:rPr lang="en" sz="1400"/>
              <a:t>Electrical upgrades</a:t>
            </a:r>
            <a:endParaRPr sz="1400"/>
          </a:p>
          <a:p>
            <a:pPr indent="-207772" lvl="0" marL="237743" rtl="0" algn="l">
              <a:lnSpc>
                <a:spcPct val="150000"/>
              </a:lnSpc>
              <a:spcBef>
                <a:spcPts val="0"/>
              </a:spcBef>
              <a:spcAft>
                <a:spcPts val="0"/>
              </a:spcAft>
              <a:buSzPts val="1400"/>
              <a:buChar char="●"/>
            </a:pPr>
            <a:r>
              <a:rPr lang="en" sz="1400"/>
              <a:t>Load management / lower peak consumption</a:t>
            </a:r>
            <a:endParaRPr b="1" sz="1400">
              <a:solidFill>
                <a:srgbClr val="0033FF"/>
              </a:solidFill>
            </a:endParaRPr>
          </a:p>
        </p:txBody>
      </p:sp>
      <p:sp>
        <p:nvSpPr>
          <p:cNvPr id="2177" name="Google Shape;2177;p324"/>
          <p:cNvSpPr txBox="1"/>
          <p:nvPr>
            <p:ph idx="4294967295" type="body"/>
          </p:nvPr>
        </p:nvSpPr>
        <p:spPr>
          <a:xfrm>
            <a:off x="5848350" y="2423275"/>
            <a:ext cx="2978700" cy="2036100"/>
          </a:xfrm>
          <a:prstGeom prst="rect">
            <a:avLst/>
          </a:prstGeom>
        </p:spPr>
        <p:txBody>
          <a:bodyPr anchorCtr="0" anchor="t" bIns="91425" lIns="91425" spcFirstLastPara="1" rIns="91425" wrap="square" tIns="91425">
            <a:noAutofit/>
          </a:bodyPr>
          <a:lstStyle/>
          <a:p>
            <a:pPr indent="-118871" lvl="0" marL="237743" rtl="0" algn="l">
              <a:lnSpc>
                <a:spcPct val="150000"/>
              </a:lnSpc>
              <a:spcBef>
                <a:spcPts val="0"/>
              </a:spcBef>
              <a:spcAft>
                <a:spcPts val="0"/>
              </a:spcAft>
              <a:buNone/>
            </a:pPr>
            <a:r>
              <a:rPr b="1" lang="en" sz="1400">
                <a:solidFill>
                  <a:srgbClr val="0033FF"/>
                </a:solidFill>
              </a:rPr>
              <a:t>Multi-year Replacement Plan</a:t>
            </a:r>
            <a:endParaRPr b="1" sz="1400">
              <a:solidFill>
                <a:srgbClr val="0033FF"/>
              </a:solidFill>
            </a:endParaRPr>
          </a:p>
          <a:p>
            <a:pPr indent="-207772" lvl="0" marL="237743" rtl="0" algn="l">
              <a:lnSpc>
                <a:spcPct val="150000"/>
              </a:lnSpc>
              <a:spcBef>
                <a:spcPts val="500"/>
              </a:spcBef>
              <a:spcAft>
                <a:spcPts val="0"/>
              </a:spcAft>
              <a:buSzPts val="1400"/>
              <a:buChar char="●"/>
            </a:pPr>
            <a:r>
              <a:rPr lang="en" sz="1400"/>
              <a:t>EV growth projections</a:t>
            </a:r>
            <a:endParaRPr sz="1400"/>
          </a:p>
          <a:p>
            <a:pPr indent="-207772" lvl="0" marL="237743" rtl="0" algn="l">
              <a:lnSpc>
                <a:spcPct val="150000"/>
              </a:lnSpc>
              <a:spcBef>
                <a:spcPts val="0"/>
              </a:spcBef>
              <a:spcAft>
                <a:spcPts val="0"/>
              </a:spcAft>
              <a:buSzPts val="1400"/>
              <a:buChar char="●"/>
            </a:pPr>
            <a:r>
              <a:rPr lang="en" sz="1400"/>
              <a:t>Annual budget constraints</a:t>
            </a:r>
            <a:endParaRPr sz="1400"/>
          </a:p>
          <a:p>
            <a:pPr indent="-207772" lvl="0" marL="237743" rtl="0" algn="l">
              <a:lnSpc>
                <a:spcPct val="150000"/>
              </a:lnSpc>
              <a:spcBef>
                <a:spcPts val="0"/>
              </a:spcBef>
              <a:spcAft>
                <a:spcPts val="0"/>
              </a:spcAft>
              <a:buSzPts val="1400"/>
              <a:buChar char="●"/>
            </a:pPr>
            <a:r>
              <a:rPr lang="en" sz="1400"/>
              <a:t>Real estate considerations</a:t>
            </a:r>
            <a:endParaRPr sz="1400"/>
          </a:p>
          <a:p>
            <a:pPr indent="-207772" lvl="0" marL="237743" rtl="0" algn="l">
              <a:lnSpc>
                <a:spcPct val="150000"/>
              </a:lnSpc>
              <a:spcBef>
                <a:spcPts val="0"/>
              </a:spcBef>
              <a:spcAft>
                <a:spcPts val="0"/>
              </a:spcAft>
              <a:buSzPts val="1400"/>
              <a:buChar char="●"/>
            </a:pPr>
            <a:r>
              <a:rPr lang="en" sz="1400"/>
              <a:t>Physical site constraints</a:t>
            </a:r>
            <a:endParaRPr sz="1400"/>
          </a:p>
          <a:p>
            <a:pPr indent="-207772" lvl="0" marL="237743" rtl="0" algn="l">
              <a:lnSpc>
                <a:spcPct val="150000"/>
              </a:lnSpc>
              <a:spcBef>
                <a:spcPts val="0"/>
              </a:spcBef>
              <a:spcAft>
                <a:spcPts val="0"/>
              </a:spcAft>
              <a:buSzPts val="1400"/>
              <a:buChar char="●"/>
            </a:pPr>
            <a:r>
              <a:rPr lang="en" sz="1400"/>
              <a:t>Power constraints</a:t>
            </a:r>
            <a:endParaRPr sz="1400"/>
          </a:p>
        </p:txBody>
      </p:sp>
      <p:grpSp>
        <p:nvGrpSpPr>
          <p:cNvPr id="2178" name="Google Shape;2178;p324"/>
          <p:cNvGrpSpPr/>
          <p:nvPr/>
        </p:nvGrpSpPr>
        <p:grpSpPr>
          <a:xfrm>
            <a:off x="6167937" y="735899"/>
            <a:ext cx="1996275" cy="1260026"/>
            <a:chOff x="6353663" y="505299"/>
            <a:chExt cx="1996275" cy="1260026"/>
          </a:xfrm>
        </p:grpSpPr>
        <p:pic>
          <p:nvPicPr>
            <p:cNvPr id="2179" name="Google Shape;2179;p324"/>
            <p:cNvPicPr preferRelativeResize="0"/>
            <p:nvPr/>
          </p:nvPicPr>
          <p:blipFill>
            <a:blip r:embed="rId3">
              <a:alphaModFix/>
            </a:blip>
            <a:stretch>
              <a:fillRect/>
            </a:stretch>
          </p:blipFill>
          <p:spPr>
            <a:xfrm>
              <a:off x="6353662" y="505299"/>
              <a:ext cx="600482" cy="600482"/>
            </a:xfrm>
            <a:prstGeom prst="rect">
              <a:avLst/>
            </a:prstGeom>
            <a:noFill/>
            <a:ln>
              <a:noFill/>
            </a:ln>
          </p:spPr>
        </p:pic>
        <p:pic>
          <p:nvPicPr>
            <p:cNvPr id="2180" name="Google Shape;2180;p324"/>
            <p:cNvPicPr preferRelativeResize="0"/>
            <p:nvPr/>
          </p:nvPicPr>
          <p:blipFill>
            <a:blip r:embed="rId3">
              <a:alphaModFix/>
            </a:blip>
            <a:stretch>
              <a:fillRect/>
            </a:stretch>
          </p:blipFill>
          <p:spPr>
            <a:xfrm>
              <a:off x="7051559" y="505299"/>
              <a:ext cx="600482" cy="600482"/>
            </a:xfrm>
            <a:prstGeom prst="rect">
              <a:avLst/>
            </a:prstGeom>
            <a:noFill/>
            <a:ln>
              <a:noFill/>
            </a:ln>
          </p:spPr>
        </p:pic>
        <p:pic>
          <p:nvPicPr>
            <p:cNvPr id="2181" name="Google Shape;2181;p324"/>
            <p:cNvPicPr preferRelativeResize="0"/>
            <p:nvPr/>
          </p:nvPicPr>
          <p:blipFill>
            <a:blip r:embed="rId3">
              <a:alphaModFix/>
            </a:blip>
            <a:stretch>
              <a:fillRect/>
            </a:stretch>
          </p:blipFill>
          <p:spPr>
            <a:xfrm>
              <a:off x="7749455" y="505299"/>
              <a:ext cx="600482" cy="600482"/>
            </a:xfrm>
            <a:prstGeom prst="rect">
              <a:avLst/>
            </a:prstGeom>
            <a:noFill/>
            <a:ln>
              <a:noFill/>
            </a:ln>
          </p:spPr>
        </p:pic>
        <p:pic>
          <p:nvPicPr>
            <p:cNvPr id="2182" name="Google Shape;2182;p324"/>
            <p:cNvPicPr preferRelativeResize="0"/>
            <p:nvPr/>
          </p:nvPicPr>
          <p:blipFill>
            <a:blip r:embed="rId3">
              <a:alphaModFix/>
            </a:blip>
            <a:stretch>
              <a:fillRect/>
            </a:stretch>
          </p:blipFill>
          <p:spPr>
            <a:xfrm>
              <a:off x="6353662" y="1164843"/>
              <a:ext cx="600482" cy="600482"/>
            </a:xfrm>
            <a:prstGeom prst="rect">
              <a:avLst/>
            </a:prstGeom>
            <a:noFill/>
            <a:ln>
              <a:noFill/>
            </a:ln>
          </p:spPr>
        </p:pic>
        <p:pic>
          <p:nvPicPr>
            <p:cNvPr id="2183" name="Google Shape;2183;p324"/>
            <p:cNvPicPr preferRelativeResize="0"/>
            <p:nvPr/>
          </p:nvPicPr>
          <p:blipFill>
            <a:blip r:embed="rId3">
              <a:alphaModFix/>
            </a:blip>
            <a:stretch>
              <a:fillRect/>
            </a:stretch>
          </p:blipFill>
          <p:spPr>
            <a:xfrm>
              <a:off x="7051559" y="1164843"/>
              <a:ext cx="600482" cy="600482"/>
            </a:xfrm>
            <a:prstGeom prst="rect">
              <a:avLst/>
            </a:prstGeom>
            <a:noFill/>
            <a:ln>
              <a:noFill/>
            </a:ln>
          </p:spPr>
        </p:pic>
        <p:pic>
          <p:nvPicPr>
            <p:cNvPr id="2184" name="Google Shape;2184;p324"/>
            <p:cNvPicPr preferRelativeResize="0"/>
            <p:nvPr/>
          </p:nvPicPr>
          <p:blipFill>
            <a:blip r:embed="rId3">
              <a:alphaModFix/>
            </a:blip>
            <a:stretch>
              <a:fillRect/>
            </a:stretch>
          </p:blipFill>
          <p:spPr>
            <a:xfrm>
              <a:off x="7749455" y="1164843"/>
              <a:ext cx="600482" cy="600482"/>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8" name="Shape 2188"/>
        <p:cNvGrpSpPr/>
        <p:nvPr/>
      </p:nvGrpSpPr>
      <p:grpSpPr>
        <a:xfrm>
          <a:off x="0" y="0"/>
          <a:ext cx="0" cy="0"/>
          <a:chOff x="0" y="0"/>
          <a:chExt cx="0" cy="0"/>
        </a:xfrm>
      </p:grpSpPr>
      <p:pic>
        <p:nvPicPr>
          <p:cNvPr id="2189" name="Google Shape;2189;p325"/>
          <p:cNvPicPr preferRelativeResize="0"/>
          <p:nvPr/>
        </p:nvPicPr>
        <p:blipFill>
          <a:blip r:embed="rId3">
            <a:alphaModFix/>
          </a:blip>
          <a:stretch>
            <a:fillRect/>
          </a:stretch>
        </p:blipFill>
        <p:spPr>
          <a:xfrm>
            <a:off x="2475750" y="3318635"/>
            <a:ext cx="4192524" cy="1748666"/>
          </a:xfrm>
          <a:prstGeom prst="rect">
            <a:avLst/>
          </a:prstGeom>
          <a:noFill/>
          <a:ln>
            <a:noFill/>
          </a:ln>
        </p:spPr>
      </p:pic>
      <p:sp>
        <p:nvSpPr>
          <p:cNvPr id="2190" name="Google Shape;2190;p32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Home Charging Programs</a:t>
            </a:r>
            <a:endParaRPr/>
          </a:p>
        </p:txBody>
      </p:sp>
      <p:sp>
        <p:nvSpPr>
          <p:cNvPr id="2191" name="Google Shape;2191;p325"/>
          <p:cNvSpPr txBox="1"/>
          <p:nvPr>
            <p:ph idx="1" type="body"/>
          </p:nvPr>
        </p:nvSpPr>
        <p:spPr>
          <a:xfrm>
            <a:off x="425025" y="1314900"/>
            <a:ext cx="3508500" cy="251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38">
                <a:solidFill>
                  <a:srgbClr val="0033FF"/>
                </a:solidFill>
              </a:rPr>
              <a:t>PROs</a:t>
            </a:r>
            <a:endParaRPr b="1" sz="1438">
              <a:solidFill>
                <a:srgbClr val="0033FF"/>
              </a:solidFill>
            </a:endParaRPr>
          </a:p>
          <a:p>
            <a:pPr indent="-210184" lvl="0" marL="237743" rtl="0" algn="l">
              <a:lnSpc>
                <a:spcPct val="100000"/>
              </a:lnSpc>
              <a:spcBef>
                <a:spcPts val="800"/>
              </a:spcBef>
              <a:spcAft>
                <a:spcPts val="0"/>
              </a:spcAft>
              <a:buSzPts val="1438"/>
              <a:buChar char="●"/>
            </a:pPr>
            <a:r>
              <a:rPr lang="en" sz="1438"/>
              <a:t>Reduce site power requirements</a:t>
            </a:r>
            <a:endParaRPr sz="1438"/>
          </a:p>
          <a:p>
            <a:pPr indent="-210184" lvl="0" marL="237743" rtl="0" algn="l">
              <a:lnSpc>
                <a:spcPct val="100000"/>
              </a:lnSpc>
              <a:spcBef>
                <a:spcPts val="800"/>
              </a:spcBef>
              <a:spcAft>
                <a:spcPts val="0"/>
              </a:spcAft>
              <a:buSzPts val="1438"/>
              <a:buChar char="●"/>
            </a:pPr>
            <a:r>
              <a:rPr lang="en" sz="1438"/>
              <a:t>Reduce overall costs</a:t>
            </a:r>
            <a:endParaRPr sz="1438"/>
          </a:p>
          <a:p>
            <a:pPr indent="-210184" lvl="0" marL="237743" rtl="0" algn="l">
              <a:lnSpc>
                <a:spcPct val="100000"/>
              </a:lnSpc>
              <a:spcBef>
                <a:spcPts val="800"/>
              </a:spcBef>
              <a:spcAft>
                <a:spcPts val="0"/>
              </a:spcAft>
              <a:buSzPts val="1438"/>
              <a:buChar char="●"/>
            </a:pPr>
            <a:r>
              <a:rPr lang="en" sz="1438"/>
              <a:t>Increase pool of capable EVs in fleet</a:t>
            </a:r>
            <a:endParaRPr sz="1438"/>
          </a:p>
          <a:p>
            <a:pPr indent="-210184" lvl="0" marL="237743" rtl="0" algn="l">
              <a:lnSpc>
                <a:spcPct val="100000"/>
              </a:lnSpc>
              <a:spcBef>
                <a:spcPts val="800"/>
              </a:spcBef>
              <a:spcAft>
                <a:spcPts val="800"/>
              </a:spcAft>
              <a:buSzPts val="1438"/>
              <a:buChar char="●"/>
            </a:pPr>
            <a:r>
              <a:rPr lang="en" sz="1438"/>
              <a:t>Employee perk</a:t>
            </a:r>
            <a:endParaRPr sz="1438"/>
          </a:p>
        </p:txBody>
      </p:sp>
      <p:sp>
        <p:nvSpPr>
          <p:cNvPr id="2192" name="Google Shape;2192;p325"/>
          <p:cNvSpPr txBox="1"/>
          <p:nvPr/>
        </p:nvSpPr>
        <p:spPr>
          <a:xfrm>
            <a:off x="311700" y="713225"/>
            <a:ext cx="7677300" cy="461700"/>
          </a:xfrm>
          <a:prstGeom prst="rect">
            <a:avLst/>
          </a:prstGeom>
          <a:noFill/>
          <a:ln>
            <a:noFill/>
          </a:ln>
        </p:spPr>
        <p:txBody>
          <a:bodyPr anchorCtr="0" anchor="ctr" bIns="91425" lIns="91425" spcFirstLastPara="1" rIns="91425" wrap="square" tIns="91425">
            <a:noAutofit/>
          </a:bodyPr>
          <a:lstStyle/>
          <a:p>
            <a:pPr indent="0" lvl="0" marL="0" rtl="0" algn="l">
              <a:lnSpc>
                <a:spcPct val="110000"/>
              </a:lnSpc>
              <a:spcBef>
                <a:spcPts val="0"/>
              </a:spcBef>
              <a:spcAft>
                <a:spcPts val="1000"/>
              </a:spcAft>
              <a:buNone/>
            </a:pPr>
            <a:r>
              <a:rPr lang="en" sz="1800">
                <a:solidFill>
                  <a:srgbClr val="0033FF"/>
                </a:solidFill>
                <a:latin typeface="Roboto Medium"/>
                <a:ea typeface="Roboto Medium"/>
                <a:cs typeface="Roboto Medium"/>
                <a:sym typeface="Roboto Medium"/>
              </a:rPr>
              <a:t>Currently underutilized by most organizations</a:t>
            </a:r>
            <a:endParaRPr sz="1800">
              <a:solidFill>
                <a:srgbClr val="0033FF"/>
              </a:solidFill>
              <a:latin typeface="Roboto Medium"/>
              <a:ea typeface="Roboto Medium"/>
              <a:cs typeface="Roboto Medium"/>
              <a:sym typeface="Roboto Medium"/>
            </a:endParaRPr>
          </a:p>
        </p:txBody>
      </p:sp>
      <p:sp>
        <p:nvSpPr>
          <p:cNvPr id="2193" name="Google Shape;2193;p325"/>
          <p:cNvSpPr txBox="1"/>
          <p:nvPr>
            <p:ph idx="1" type="body"/>
          </p:nvPr>
        </p:nvSpPr>
        <p:spPr>
          <a:xfrm>
            <a:off x="4760850" y="1270653"/>
            <a:ext cx="3508500" cy="3152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438">
                <a:solidFill>
                  <a:srgbClr val="0033FF"/>
                </a:solidFill>
              </a:rPr>
              <a:t>CONs</a:t>
            </a:r>
            <a:endParaRPr b="1" sz="1438">
              <a:solidFill>
                <a:srgbClr val="0033FF"/>
              </a:solidFill>
            </a:endParaRPr>
          </a:p>
          <a:p>
            <a:pPr indent="-210184" lvl="0" marL="237743" rtl="0" algn="l">
              <a:lnSpc>
                <a:spcPct val="100000"/>
              </a:lnSpc>
              <a:spcBef>
                <a:spcPts val="800"/>
              </a:spcBef>
              <a:spcAft>
                <a:spcPts val="0"/>
              </a:spcAft>
              <a:buSzPts val="1438"/>
              <a:buChar char="●"/>
            </a:pPr>
            <a:r>
              <a:rPr lang="en" sz="1438"/>
              <a:t>Insurance / Liability</a:t>
            </a:r>
            <a:endParaRPr sz="1438"/>
          </a:p>
          <a:p>
            <a:pPr indent="-210184" lvl="0" marL="237743" rtl="0" algn="l">
              <a:lnSpc>
                <a:spcPct val="100000"/>
              </a:lnSpc>
              <a:spcBef>
                <a:spcPts val="800"/>
              </a:spcBef>
              <a:spcAft>
                <a:spcPts val="0"/>
              </a:spcAft>
              <a:buSzPts val="1438"/>
              <a:buChar char="●"/>
            </a:pPr>
            <a:r>
              <a:rPr lang="en" sz="1438"/>
              <a:t>Build program policies:</a:t>
            </a:r>
            <a:endParaRPr sz="1438"/>
          </a:p>
          <a:p>
            <a:pPr indent="-319913" lvl="1" marL="514350" rtl="0" algn="l">
              <a:lnSpc>
                <a:spcPct val="100000"/>
              </a:lnSpc>
              <a:spcBef>
                <a:spcPts val="800"/>
              </a:spcBef>
              <a:spcAft>
                <a:spcPts val="0"/>
              </a:spcAft>
              <a:buSzPts val="1438"/>
              <a:buChar char="○"/>
            </a:pPr>
            <a:r>
              <a:rPr lang="en" sz="1438"/>
              <a:t>Eligibility based on dwelling type</a:t>
            </a:r>
            <a:endParaRPr sz="1438"/>
          </a:p>
          <a:p>
            <a:pPr indent="-319913" lvl="1" marL="514350" rtl="0" algn="l">
              <a:lnSpc>
                <a:spcPct val="100000"/>
              </a:lnSpc>
              <a:spcBef>
                <a:spcPts val="800"/>
              </a:spcBef>
              <a:spcAft>
                <a:spcPts val="0"/>
              </a:spcAft>
              <a:buSzPts val="1438"/>
              <a:buChar char="○"/>
            </a:pPr>
            <a:r>
              <a:rPr lang="en" sz="1438"/>
              <a:t>Employee relocation / departure</a:t>
            </a:r>
            <a:endParaRPr sz="1438"/>
          </a:p>
          <a:p>
            <a:pPr indent="-210184" lvl="0" marL="237743" rtl="0" algn="l">
              <a:lnSpc>
                <a:spcPct val="100000"/>
              </a:lnSpc>
              <a:spcBef>
                <a:spcPts val="800"/>
              </a:spcBef>
              <a:spcAft>
                <a:spcPts val="0"/>
              </a:spcAft>
              <a:buSzPts val="1438"/>
              <a:buChar char="●"/>
            </a:pPr>
            <a:r>
              <a:rPr lang="en" sz="1438"/>
              <a:t>Coordinate installations / support</a:t>
            </a:r>
            <a:endParaRPr sz="1438"/>
          </a:p>
          <a:p>
            <a:pPr indent="-210184" lvl="0" marL="237743" rtl="0" algn="l">
              <a:lnSpc>
                <a:spcPct val="100000"/>
              </a:lnSpc>
              <a:spcBef>
                <a:spcPts val="800"/>
              </a:spcBef>
              <a:spcAft>
                <a:spcPts val="800"/>
              </a:spcAft>
              <a:buSzPts val="1438"/>
              <a:buChar char="●"/>
            </a:pPr>
            <a:r>
              <a:rPr lang="en" sz="1438"/>
              <a:t>Manage charging cost reimbursement</a:t>
            </a:r>
            <a:endParaRPr sz="1438"/>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7" name="Shape 2197"/>
        <p:cNvGrpSpPr/>
        <p:nvPr/>
      </p:nvGrpSpPr>
      <p:grpSpPr>
        <a:xfrm>
          <a:off x="0" y="0"/>
          <a:ext cx="0" cy="0"/>
          <a:chOff x="0" y="0"/>
          <a:chExt cx="0" cy="0"/>
        </a:xfrm>
      </p:grpSpPr>
      <p:sp>
        <p:nvSpPr>
          <p:cNvPr id="2198" name="Google Shape;2198;p326"/>
          <p:cNvSpPr/>
          <p:nvPr/>
        </p:nvSpPr>
        <p:spPr>
          <a:xfrm>
            <a:off x="4235375" y="3170950"/>
            <a:ext cx="4533000" cy="1845900"/>
          </a:xfrm>
          <a:prstGeom prst="flowChartAlternateProcess">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99" name="Google Shape;2199;p326"/>
          <p:cNvPicPr preferRelativeResize="0"/>
          <p:nvPr/>
        </p:nvPicPr>
        <p:blipFill>
          <a:blip r:embed="rId3">
            <a:alphaModFix/>
          </a:blip>
          <a:stretch>
            <a:fillRect/>
          </a:stretch>
        </p:blipFill>
        <p:spPr>
          <a:xfrm>
            <a:off x="4325335" y="1819494"/>
            <a:ext cx="493350" cy="493350"/>
          </a:xfrm>
          <a:prstGeom prst="rect">
            <a:avLst/>
          </a:prstGeom>
          <a:noFill/>
          <a:ln>
            <a:noFill/>
          </a:ln>
        </p:spPr>
      </p:pic>
      <p:sp>
        <p:nvSpPr>
          <p:cNvPr id="2200" name="Google Shape;2200;p326"/>
          <p:cNvSpPr txBox="1"/>
          <p:nvPr>
            <p:ph idx="4294967295" type="body"/>
          </p:nvPr>
        </p:nvSpPr>
        <p:spPr>
          <a:xfrm>
            <a:off x="4949700" y="1688350"/>
            <a:ext cx="2731800" cy="15432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33FF"/>
                </a:solidFill>
              </a:rPr>
              <a:t>Fleet Manager</a:t>
            </a:r>
            <a:endParaRPr b="1" sz="1400">
              <a:solidFill>
                <a:srgbClr val="0033FF"/>
              </a:solidFill>
            </a:endParaRPr>
          </a:p>
          <a:p>
            <a:pPr indent="-207772" lvl="0" marL="237743" rtl="0" algn="l">
              <a:lnSpc>
                <a:spcPct val="100000"/>
              </a:lnSpc>
              <a:spcBef>
                <a:spcPts val="500"/>
              </a:spcBef>
              <a:spcAft>
                <a:spcPts val="0"/>
              </a:spcAft>
              <a:buSzPts val="1400"/>
              <a:buChar char="●"/>
            </a:pPr>
            <a:r>
              <a:rPr lang="en" sz="1400"/>
              <a:t>Identify EV opportunities</a:t>
            </a:r>
            <a:endParaRPr sz="1400"/>
          </a:p>
          <a:p>
            <a:pPr indent="-207772" lvl="0" marL="237743" rtl="0" algn="l">
              <a:lnSpc>
                <a:spcPct val="100000"/>
              </a:lnSpc>
              <a:spcBef>
                <a:spcPts val="500"/>
              </a:spcBef>
              <a:spcAft>
                <a:spcPts val="0"/>
              </a:spcAft>
              <a:buSzPts val="1400"/>
              <a:buChar char="●"/>
            </a:pPr>
            <a:r>
              <a:rPr lang="en" sz="1400"/>
              <a:t>Manage introduction of EVs to fleet</a:t>
            </a:r>
            <a:endParaRPr sz="1400"/>
          </a:p>
          <a:p>
            <a:pPr indent="-207772" lvl="0" marL="237743" rtl="0" algn="l">
              <a:lnSpc>
                <a:spcPct val="100000"/>
              </a:lnSpc>
              <a:spcBef>
                <a:spcPts val="500"/>
              </a:spcBef>
              <a:spcAft>
                <a:spcPts val="500"/>
              </a:spcAft>
              <a:buSzPts val="1400"/>
              <a:buChar char="●"/>
            </a:pPr>
            <a:r>
              <a:rPr lang="en" sz="1400"/>
              <a:t>Ensure smooth EV operation</a:t>
            </a:r>
            <a:endParaRPr sz="1400"/>
          </a:p>
        </p:txBody>
      </p:sp>
      <p:sp>
        <p:nvSpPr>
          <p:cNvPr id="2201" name="Google Shape;2201;p326"/>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Collaboration within the organization</a:t>
            </a:r>
            <a:endParaRPr/>
          </a:p>
        </p:txBody>
      </p:sp>
      <p:sp>
        <p:nvSpPr>
          <p:cNvPr id="2202" name="Google Shape;2202;p326"/>
          <p:cNvSpPr txBox="1"/>
          <p:nvPr>
            <p:ph idx="4294967295" type="body"/>
          </p:nvPr>
        </p:nvSpPr>
        <p:spPr>
          <a:xfrm>
            <a:off x="989275" y="1688350"/>
            <a:ext cx="2925300" cy="15432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33FF"/>
                </a:solidFill>
              </a:rPr>
              <a:t>Sustainability Manager</a:t>
            </a:r>
            <a:endParaRPr b="1" sz="1400">
              <a:solidFill>
                <a:srgbClr val="0033FF"/>
              </a:solidFill>
            </a:endParaRPr>
          </a:p>
          <a:p>
            <a:pPr indent="-207772" lvl="0" marL="237743" rtl="0" algn="l">
              <a:lnSpc>
                <a:spcPct val="100000"/>
              </a:lnSpc>
              <a:spcBef>
                <a:spcPts val="500"/>
              </a:spcBef>
              <a:spcAft>
                <a:spcPts val="0"/>
              </a:spcAft>
              <a:buSzPts val="1400"/>
              <a:buChar char="●"/>
            </a:pPr>
            <a:r>
              <a:rPr lang="en" sz="1400"/>
              <a:t>Set emissions targets</a:t>
            </a:r>
            <a:endParaRPr sz="1400"/>
          </a:p>
          <a:p>
            <a:pPr indent="-207772" lvl="0" marL="237743" rtl="0" algn="l">
              <a:lnSpc>
                <a:spcPct val="100000"/>
              </a:lnSpc>
              <a:spcBef>
                <a:spcPts val="500"/>
              </a:spcBef>
              <a:spcAft>
                <a:spcPts val="0"/>
              </a:spcAft>
              <a:buSzPts val="1400"/>
              <a:buChar char="●"/>
            </a:pPr>
            <a:r>
              <a:rPr lang="en" sz="1400"/>
              <a:t>Craft decarbonization strategy</a:t>
            </a:r>
            <a:endParaRPr sz="1400"/>
          </a:p>
          <a:p>
            <a:pPr indent="-207772" lvl="0" marL="237743" rtl="0" algn="l">
              <a:lnSpc>
                <a:spcPct val="100000"/>
              </a:lnSpc>
              <a:spcBef>
                <a:spcPts val="500"/>
              </a:spcBef>
              <a:spcAft>
                <a:spcPts val="0"/>
              </a:spcAft>
              <a:buSzPts val="1400"/>
              <a:buChar char="●"/>
            </a:pPr>
            <a:r>
              <a:rPr lang="en" sz="1400"/>
              <a:t>Get organizational alignment</a:t>
            </a:r>
            <a:endParaRPr sz="1400"/>
          </a:p>
          <a:p>
            <a:pPr indent="-207772" lvl="0" marL="237743" rtl="0" algn="l">
              <a:lnSpc>
                <a:spcPct val="100000"/>
              </a:lnSpc>
              <a:spcBef>
                <a:spcPts val="500"/>
              </a:spcBef>
              <a:spcAft>
                <a:spcPts val="500"/>
              </a:spcAft>
              <a:buSzPts val="1400"/>
              <a:buChar char="●"/>
            </a:pPr>
            <a:r>
              <a:rPr lang="en" sz="1400"/>
              <a:t>Measure &amp; track progress</a:t>
            </a:r>
            <a:endParaRPr sz="1400"/>
          </a:p>
        </p:txBody>
      </p:sp>
      <p:sp>
        <p:nvSpPr>
          <p:cNvPr id="2203" name="Google Shape;2203;p326"/>
          <p:cNvSpPr txBox="1"/>
          <p:nvPr>
            <p:ph idx="4294967295" type="body"/>
          </p:nvPr>
        </p:nvSpPr>
        <p:spPr>
          <a:xfrm>
            <a:off x="1033675" y="3223850"/>
            <a:ext cx="3000000" cy="13254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33FF"/>
                </a:solidFill>
              </a:rPr>
              <a:t>Facilities Manager</a:t>
            </a:r>
            <a:endParaRPr b="1" sz="1400">
              <a:solidFill>
                <a:srgbClr val="0033FF"/>
              </a:solidFill>
            </a:endParaRPr>
          </a:p>
          <a:p>
            <a:pPr indent="-207772" lvl="0" marL="237743" rtl="0" algn="l">
              <a:lnSpc>
                <a:spcPct val="100000"/>
              </a:lnSpc>
              <a:spcBef>
                <a:spcPts val="500"/>
              </a:spcBef>
              <a:spcAft>
                <a:spcPts val="0"/>
              </a:spcAft>
              <a:buSzPts val="1400"/>
              <a:buChar char="●"/>
            </a:pPr>
            <a:r>
              <a:rPr lang="en" sz="1400"/>
              <a:t>Understand power requirements</a:t>
            </a:r>
            <a:endParaRPr sz="1400"/>
          </a:p>
          <a:p>
            <a:pPr indent="-207772" lvl="0" marL="237743" rtl="0" algn="l">
              <a:lnSpc>
                <a:spcPct val="100000"/>
              </a:lnSpc>
              <a:spcBef>
                <a:spcPts val="500"/>
              </a:spcBef>
              <a:spcAft>
                <a:spcPts val="0"/>
              </a:spcAft>
              <a:buSzPts val="1400"/>
              <a:buChar char="●"/>
            </a:pPr>
            <a:r>
              <a:rPr lang="en" sz="1400"/>
              <a:t>Coordinate site upgrades</a:t>
            </a:r>
            <a:endParaRPr sz="1400"/>
          </a:p>
          <a:p>
            <a:pPr indent="-207772" lvl="0" marL="237743" rtl="0" algn="l">
              <a:lnSpc>
                <a:spcPct val="100000"/>
              </a:lnSpc>
              <a:spcBef>
                <a:spcPts val="500"/>
              </a:spcBef>
              <a:spcAft>
                <a:spcPts val="500"/>
              </a:spcAft>
              <a:buSzPts val="1400"/>
              <a:buChar char="●"/>
            </a:pPr>
            <a:r>
              <a:rPr lang="en" sz="1400"/>
              <a:t>Charger installation &amp; upkeep</a:t>
            </a:r>
            <a:endParaRPr sz="1400"/>
          </a:p>
        </p:txBody>
      </p:sp>
      <p:sp>
        <p:nvSpPr>
          <p:cNvPr id="2204" name="Google Shape;2204;p326"/>
          <p:cNvSpPr txBox="1"/>
          <p:nvPr>
            <p:ph idx="1" type="body"/>
          </p:nvPr>
        </p:nvSpPr>
        <p:spPr>
          <a:xfrm>
            <a:off x="311700" y="1123950"/>
            <a:ext cx="8520600" cy="419700"/>
          </a:xfrm>
          <a:prstGeom prst="rect">
            <a:avLst/>
          </a:prstGeom>
        </p:spPr>
        <p:txBody>
          <a:bodyPr anchorCtr="0" anchor="ctr" bIns="91425" lIns="91425" spcFirstLastPara="1" rIns="91425" wrap="square" tIns="91425">
            <a:noAutofit/>
          </a:bodyPr>
          <a:lstStyle/>
          <a:p>
            <a:pPr indent="0" lvl="0" marL="0" rtl="0" algn="l">
              <a:spcBef>
                <a:spcPts val="0"/>
              </a:spcBef>
              <a:spcAft>
                <a:spcPts val="1000"/>
              </a:spcAft>
              <a:buNone/>
            </a:pPr>
            <a:r>
              <a:rPr lang="en"/>
              <a:t>Different roles across the organization need to work together to ensure success</a:t>
            </a:r>
            <a:endParaRPr/>
          </a:p>
        </p:txBody>
      </p:sp>
      <p:sp>
        <p:nvSpPr>
          <p:cNvPr id="2205" name="Google Shape;2205;p326"/>
          <p:cNvSpPr txBox="1"/>
          <p:nvPr>
            <p:ph idx="4294967295" type="body"/>
          </p:nvPr>
        </p:nvSpPr>
        <p:spPr>
          <a:xfrm>
            <a:off x="4897150" y="3223850"/>
            <a:ext cx="3620700" cy="17628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33FF"/>
                </a:solidFill>
              </a:rPr>
              <a:t>Drivers</a:t>
            </a:r>
            <a:endParaRPr b="1" sz="1400">
              <a:solidFill>
                <a:srgbClr val="0033FF"/>
              </a:solidFill>
            </a:endParaRPr>
          </a:p>
          <a:p>
            <a:pPr indent="-207772" lvl="0" marL="237743" rtl="0" algn="l">
              <a:lnSpc>
                <a:spcPct val="100000"/>
              </a:lnSpc>
              <a:spcBef>
                <a:spcPts val="500"/>
              </a:spcBef>
              <a:spcAft>
                <a:spcPts val="0"/>
              </a:spcAft>
              <a:buSzPts val="1400"/>
              <a:buChar char="●"/>
            </a:pPr>
            <a:r>
              <a:rPr lang="en" sz="1400"/>
              <a:t>Vehicle selection</a:t>
            </a:r>
            <a:endParaRPr sz="1400"/>
          </a:p>
          <a:p>
            <a:pPr indent="-207772" lvl="0" marL="237743" rtl="0" algn="l">
              <a:lnSpc>
                <a:spcPct val="100000"/>
              </a:lnSpc>
              <a:spcBef>
                <a:spcPts val="500"/>
              </a:spcBef>
              <a:spcAft>
                <a:spcPts val="0"/>
              </a:spcAft>
              <a:buSzPts val="1400"/>
              <a:buChar char="●"/>
            </a:pPr>
            <a:r>
              <a:rPr lang="en" sz="1400"/>
              <a:t>Range anxiety -&gt; range awareness</a:t>
            </a:r>
            <a:endParaRPr sz="1400"/>
          </a:p>
          <a:p>
            <a:pPr indent="-207772" lvl="0" marL="237743" rtl="0" algn="l">
              <a:lnSpc>
                <a:spcPct val="100000"/>
              </a:lnSpc>
              <a:spcBef>
                <a:spcPts val="500"/>
              </a:spcBef>
              <a:spcAft>
                <a:spcPts val="0"/>
              </a:spcAft>
              <a:buSzPts val="1400"/>
              <a:buChar char="●"/>
            </a:pPr>
            <a:r>
              <a:rPr lang="en" sz="1400"/>
              <a:t>Access to charging </a:t>
            </a:r>
            <a:endParaRPr sz="1400"/>
          </a:p>
          <a:p>
            <a:pPr indent="-207772" lvl="0" marL="237743" rtl="0" algn="l">
              <a:lnSpc>
                <a:spcPct val="100000"/>
              </a:lnSpc>
              <a:spcBef>
                <a:spcPts val="500"/>
              </a:spcBef>
              <a:spcAft>
                <a:spcPts val="0"/>
              </a:spcAft>
              <a:buSzPts val="1400"/>
              <a:buChar char="●"/>
            </a:pPr>
            <a:r>
              <a:rPr lang="en" sz="1400"/>
              <a:t>New driving &amp; charging habits</a:t>
            </a:r>
            <a:endParaRPr sz="1400"/>
          </a:p>
          <a:p>
            <a:pPr indent="-207772" lvl="0" marL="237743" rtl="0" algn="l">
              <a:lnSpc>
                <a:spcPct val="100000"/>
              </a:lnSpc>
              <a:spcBef>
                <a:spcPts val="500"/>
              </a:spcBef>
              <a:spcAft>
                <a:spcPts val="500"/>
              </a:spcAft>
              <a:buSzPts val="1400"/>
              <a:buChar char="●"/>
            </a:pPr>
            <a:r>
              <a:rPr lang="en" sz="1400"/>
              <a:t>Minimal job interruption</a:t>
            </a:r>
            <a:endParaRPr sz="1400"/>
          </a:p>
        </p:txBody>
      </p:sp>
      <p:pic>
        <p:nvPicPr>
          <p:cNvPr id="2206" name="Google Shape;2206;p326"/>
          <p:cNvPicPr preferRelativeResize="0"/>
          <p:nvPr/>
        </p:nvPicPr>
        <p:blipFill>
          <a:blip r:embed="rId4">
            <a:alphaModFix/>
          </a:blip>
          <a:stretch>
            <a:fillRect/>
          </a:stretch>
        </p:blipFill>
        <p:spPr>
          <a:xfrm>
            <a:off x="4325335" y="3356094"/>
            <a:ext cx="493350" cy="493350"/>
          </a:xfrm>
          <a:prstGeom prst="rect">
            <a:avLst/>
          </a:prstGeom>
          <a:noFill/>
          <a:ln>
            <a:noFill/>
          </a:ln>
        </p:spPr>
      </p:pic>
      <p:pic>
        <p:nvPicPr>
          <p:cNvPr id="2207" name="Google Shape;2207;p326"/>
          <p:cNvPicPr preferRelativeResize="0"/>
          <p:nvPr/>
        </p:nvPicPr>
        <p:blipFill>
          <a:blip r:embed="rId5">
            <a:alphaModFix/>
          </a:blip>
          <a:stretch>
            <a:fillRect/>
          </a:stretch>
        </p:blipFill>
        <p:spPr>
          <a:xfrm>
            <a:off x="409310" y="3356094"/>
            <a:ext cx="493350" cy="493350"/>
          </a:xfrm>
          <a:prstGeom prst="rect">
            <a:avLst/>
          </a:prstGeom>
          <a:noFill/>
          <a:ln>
            <a:noFill/>
          </a:ln>
        </p:spPr>
      </p:pic>
      <p:pic>
        <p:nvPicPr>
          <p:cNvPr id="2208" name="Google Shape;2208;p326"/>
          <p:cNvPicPr preferRelativeResize="0"/>
          <p:nvPr/>
        </p:nvPicPr>
        <p:blipFill>
          <a:blip r:embed="rId6">
            <a:alphaModFix/>
          </a:blip>
          <a:stretch>
            <a:fillRect/>
          </a:stretch>
        </p:blipFill>
        <p:spPr>
          <a:xfrm>
            <a:off x="417460" y="1753919"/>
            <a:ext cx="493350" cy="493350"/>
          </a:xfrm>
          <a:prstGeom prst="rect">
            <a:avLst/>
          </a:prstGeom>
          <a:noFill/>
          <a:ln>
            <a:noFill/>
          </a:ln>
        </p:spPr>
      </p:pic>
      <p:sp>
        <p:nvSpPr>
          <p:cNvPr id="2209" name="Google Shape;2209;p326"/>
          <p:cNvSpPr txBox="1"/>
          <p:nvPr/>
        </p:nvSpPr>
        <p:spPr>
          <a:xfrm>
            <a:off x="311700" y="713225"/>
            <a:ext cx="7677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33FF"/>
                </a:solidFill>
                <a:latin typeface="Roboto Medium"/>
                <a:ea typeface="Roboto Medium"/>
                <a:cs typeface="Roboto Medium"/>
                <a:sym typeface="Roboto Medium"/>
              </a:rPr>
              <a:t> Another important success ingredient</a:t>
            </a:r>
            <a:endParaRPr sz="1800">
              <a:solidFill>
                <a:srgbClr val="0033FF"/>
              </a:solidFill>
              <a:latin typeface="Roboto Medium"/>
              <a:ea typeface="Roboto Medium"/>
              <a:cs typeface="Roboto Medium"/>
              <a:sym typeface="Roboto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98"/>
                                        </p:tgtEl>
                                        <p:attrNameLst>
                                          <p:attrName>style.visibility</p:attrName>
                                        </p:attrNameLst>
                                      </p:cBhvr>
                                      <p:to>
                                        <p:strVal val="visible"/>
                                      </p:to>
                                    </p:set>
                                    <p:animEffect filter="fade" transition="in">
                                      <p:cBhvr>
                                        <p:cTn dur="1000"/>
                                        <p:tgtEl>
                                          <p:spTgt spid="21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3" name="Shape 2213"/>
        <p:cNvGrpSpPr/>
        <p:nvPr/>
      </p:nvGrpSpPr>
      <p:grpSpPr>
        <a:xfrm>
          <a:off x="0" y="0"/>
          <a:ext cx="0" cy="0"/>
          <a:chOff x="0" y="0"/>
          <a:chExt cx="0" cy="0"/>
        </a:xfrm>
      </p:grpSpPr>
      <p:pic>
        <p:nvPicPr>
          <p:cNvPr id="2214" name="Google Shape;2214;p327"/>
          <p:cNvPicPr preferRelativeResize="0"/>
          <p:nvPr/>
        </p:nvPicPr>
        <p:blipFill rotWithShape="1">
          <a:blip r:embed="rId3">
            <a:alphaModFix/>
          </a:blip>
          <a:srcRect b="0" l="49" r="49" t="0"/>
          <a:stretch/>
        </p:blipFill>
        <p:spPr>
          <a:xfrm>
            <a:off x="2909158" y="2840054"/>
            <a:ext cx="347472" cy="347472"/>
          </a:xfrm>
          <a:prstGeom prst="rect">
            <a:avLst/>
          </a:prstGeom>
          <a:noFill/>
          <a:ln>
            <a:noFill/>
          </a:ln>
        </p:spPr>
      </p:pic>
      <p:pic>
        <p:nvPicPr>
          <p:cNvPr id="2215" name="Google Shape;2215;p327"/>
          <p:cNvPicPr preferRelativeResize="0"/>
          <p:nvPr/>
        </p:nvPicPr>
        <p:blipFill rotWithShape="1">
          <a:blip r:embed="rId4">
            <a:alphaModFix/>
          </a:blip>
          <a:srcRect b="0" l="49" r="49" t="0"/>
          <a:stretch/>
        </p:blipFill>
        <p:spPr>
          <a:xfrm>
            <a:off x="2909158" y="2091857"/>
            <a:ext cx="347472" cy="347472"/>
          </a:xfrm>
          <a:prstGeom prst="rect">
            <a:avLst/>
          </a:prstGeom>
          <a:noFill/>
          <a:ln>
            <a:noFill/>
          </a:ln>
        </p:spPr>
      </p:pic>
      <p:pic>
        <p:nvPicPr>
          <p:cNvPr id="2216" name="Google Shape;2216;p327"/>
          <p:cNvPicPr preferRelativeResize="0"/>
          <p:nvPr/>
        </p:nvPicPr>
        <p:blipFill rotWithShape="1">
          <a:blip r:embed="rId5">
            <a:alphaModFix/>
          </a:blip>
          <a:srcRect b="0" l="0" r="0" t="0"/>
          <a:stretch/>
        </p:blipFill>
        <p:spPr>
          <a:xfrm>
            <a:off x="413934" y="3648563"/>
            <a:ext cx="365760" cy="365760"/>
          </a:xfrm>
          <a:prstGeom prst="rect">
            <a:avLst/>
          </a:prstGeom>
          <a:noFill/>
          <a:ln>
            <a:noFill/>
          </a:ln>
        </p:spPr>
      </p:pic>
      <p:pic>
        <p:nvPicPr>
          <p:cNvPr id="2217" name="Google Shape;2217;p327"/>
          <p:cNvPicPr preferRelativeResize="0"/>
          <p:nvPr/>
        </p:nvPicPr>
        <p:blipFill>
          <a:blip r:embed="rId6">
            <a:alphaModFix/>
          </a:blip>
          <a:stretch>
            <a:fillRect/>
          </a:stretch>
        </p:blipFill>
        <p:spPr>
          <a:xfrm>
            <a:off x="427638" y="2844617"/>
            <a:ext cx="338328" cy="338328"/>
          </a:xfrm>
          <a:prstGeom prst="rect">
            <a:avLst/>
          </a:prstGeom>
          <a:noFill/>
          <a:ln>
            <a:noFill/>
          </a:ln>
        </p:spPr>
      </p:pic>
      <p:pic>
        <p:nvPicPr>
          <p:cNvPr id="2218" name="Google Shape;2218;p327"/>
          <p:cNvPicPr preferRelativeResize="0"/>
          <p:nvPr/>
        </p:nvPicPr>
        <p:blipFill rotWithShape="1">
          <a:blip r:embed="rId7">
            <a:alphaModFix/>
          </a:blip>
          <a:srcRect b="0" l="49" r="49" t="0"/>
          <a:stretch/>
        </p:blipFill>
        <p:spPr>
          <a:xfrm>
            <a:off x="413933" y="2028564"/>
            <a:ext cx="365760" cy="365760"/>
          </a:xfrm>
          <a:prstGeom prst="rect">
            <a:avLst/>
          </a:prstGeom>
          <a:noFill/>
          <a:ln>
            <a:noFill/>
          </a:ln>
        </p:spPr>
      </p:pic>
      <p:sp>
        <p:nvSpPr>
          <p:cNvPr id="2219" name="Google Shape;2219;p327"/>
          <p:cNvSpPr/>
          <p:nvPr/>
        </p:nvSpPr>
        <p:spPr>
          <a:xfrm>
            <a:off x="406008" y="398796"/>
            <a:ext cx="731400" cy="255900"/>
          </a:xfrm>
          <a:prstGeom prst="rect">
            <a:avLst/>
          </a:prstGeom>
          <a:solidFill>
            <a:schemeClr val="dk1"/>
          </a:solidFill>
          <a:ln>
            <a:noFill/>
          </a:ln>
        </p:spPr>
        <p:txBody>
          <a:bodyPr anchorCtr="0" anchor="ctr" bIns="91425" lIns="182875" spcFirstLastPara="1" rIns="182875" wrap="square" tIns="91425">
            <a:noAutofit/>
          </a:bodyPr>
          <a:lstStyle/>
          <a:p>
            <a:pPr indent="0" lvl="0" marL="0" rtl="0" algn="ctr">
              <a:spcBef>
                <a:spcPts val="0"/>
              </a:spcBef>
              <a:spcAft>
                <a:spcPts val="0"/>
              </a:spcAft>
              <a:buNone/>
            </a:pPr>
            <a:r>
              <a:rPr b="1" lang="en" sz="1074">
                <a:solidFill>
                  <a:srgbClr val="FFFFFF"/>
                </a:solidFill>
                <a:latin typeface="Roboto"/>
                <a:ea typeface="Roboto"/>
                <a:cs typeface="Roboto"/>
                <a:sym typeface="Roboto"/>
              </a:rPr>
              <a:t>PLAN</a:t>
            </a:r>
            <a:endParaRPr>
              <a:latin typeface="Roboto"/>
              <a:ea typeface="Roboto"/>
              <a:cs typeface="Roboto"/>
              <a:sym typeface="Roboto"/>
            </a:endParaRPr>
          </a:p>
        </p:txBody>
      </p:sp>
      <p:sp>
        <p:nvSpPr>
          <p:cNvPr id="2220" name="Google Shape;2220;p327"/>
          <p:cNvSpPr txBox="1"/>
          <p:nvPr>
            <p:ph type="title"/>
          </p:nvPr>
        </p:nvSpPr>
        <p:spPr>
          <a:xfrm>
            <a:off x="311700" y="610123"/>
            <a:ext cx="5640600" cy="572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a:t>Electric Vehicle </a:t>
            </a:r>
            <a:br>
              <a:rPr lang="en"/>
            </a:br>
            <a:r>
              <a:rPr lang="en"/>
              <a:t>Suitability Assessment (EVSA)</a:t>
            </a:r>
            <a:endParaRPr/>
          </a:p>
        </p:txBody>
      </p:sp>
      <p:sp>
        <p:nvSpPr>
          <p:cNvPr id="2221" name="Google Shape;2221;p327"/>
          <p:cNvSpPr txBox="1"/>
          <p:nvPr/>
        </p:nvSpPr>
        <p:spPr>
          <a:xfrm>
            <a:off x="311700" y="1649800"/>
            <a:ext cx="1803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edium"/>
                <a:ea typeface="Roboto Medium"/>
                <a:cs typeface="Roboto Medium"/>
                <a:sym typeface="Roboto Medium"/>
              </a:rPr>
              <a:t>Plan your roadmap</a:t>
            </a:r>
            <a:endParaRPr>
              <a:latin typeface="Roboto Medium"/>
              <a:ea typeface="Roboto Medium"/>
              <a:cs typeface="Roboto Medium"/>
              <a:sym typeface="Roboto Medium"/>
            </a:endParaRPr>
          </a:p>
        </p:txBody>
      </p:sp>
      <p:sp>
        <p:nvSpPr>
          <p:cNvPr id="2222" name="Google Shape;2222;p327"/>
          <p:cNvSpPr txBox="1"/>
          <p:nvPr>
            <p:ph idx="4294967295" type="body"/>
          </p:nvPr>
        </p:nvSpPr>
        <p:spPr>
          <a:xfrm>
            <a:off x="822775" y="1972625"/>
            <a:ext cx="1866000" cy="712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500"/>
              </a:spcAft>
              <a:buNone/>
            </a:pPr>
            <a:r>
              <a:rPr lang="en" sz="1000"/>
              <a:t>Identify electrification candidates using real-world data and charging information.     </a:t>
            </a:r>
            <a:endParaRPr sz="1000"/>
          </a:p>
        </p:txBody>
      </p:sp>
      <p:sp>
        <p:nvSpPr>
          <p:cNvPr id="2223" name="Google Shape;2223;p327"/>
          <p:cNvSpPr txBox="1"/>
          <p:nvPr>
            <p:ph idx="4294967295" type="body"/>
          </p:nvPr>
        </p:nvSpPr>
        <p:spPr>
          <a:xfrm>
            <a:off x="822775" y="2732289"/>
            <a:ext cx="2022300" cy="712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000"/>
              <a:t>Save time researching EV replacements with local market best-fit model recommendations.</a:t>
            </a:r>
            <a:endParaRPr sz="1000"/>
          </a:p>
          <a:p>
            <a:pPr indent="0" lvl="0" marL="0" rtl="0" algn="l">
              <a:lnSpc>
                <a:spcPct val="100000"/>
              </a:lnSpc>
              <a:spcBef>
                <a:spcPts val="0"/>
              </a:spcBef>
              <a:spcAft>
                <a:spcPts val="0"/>
              </a:spcAft>
              <a:buNone/>
            </a:pPr>
            <a:r>
              <a:t/>
            </a:r>
            <a:endParaRPr sz="1000"/>
          </a:p>
          <a:p>
            <a:pPr indent="0" lvl="0" marL="0" rtl="0" algn="l">
              <a:lnSpc>
                <a:spcPct val="100000"/>
              </a:lnSpc>
              <a:spcBef>
                <a:spcPts val="0"/>
              </a:spcBef>
              <a:spcAft>
                <a:spcPts val="500"/>
              </a:spcAft>
              <a:buNone/>
            </a:pPr>
            <a:r>
              <a:t/>
            </a:r>
            <a:endParaRPr sz="1000">
              <a:highlight>
                <a:srgbClr val="FFFFFF"/>
              </a:highlight>
            </a:endParaRPr>
          </a:p>
        </p:txBody>
      </p:sp>
      <p:sp>
        <p:nvSpPr>
          <p:cNvPr id="2224" name="Google Shape;2224;p327"/>
          <p:cNvSpPr txBox="1"/>
          <p:nvPr>
            <p:ph idx="4294967295" type="body"/>
          </p:nvPr>
        </p:nvSpPr>
        <p:spPr>
          <a:xfrm>
            <a:off x="822775" y="3549256"/>
            <a:ext cx="1866000" cy="524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000"/>
              <a:t>Assess EV viability based </a:t>
            </a:r>
            <a:br>
              <a:rPr lang="en" sz="1000"/>
            </a:br>
            <a:r>
              <a:rPr lang="en" sz="1000"/>
              <a:t>on charging availability </a:t>
            </a:r>
            <a:br>
              <a:rPr lang="en" sz="1000"/>
            </a:br>
            <a:r>
              <a:rPr lang="en" sz="1000"/>
              <a:t>and driver preferences.</a:t>
            </a:r>
            <a:endParaRPr sz="1000"/>
          </a:p>
        </p:txBody>
      </p:sp>
      <p:sp>
        <p:nvSpPr>
          <p:cNvPr id="2225" name="Google Shape;2225;p327"/>
          <p:cNvSpPr txBox="1"/>
          <p:nvPr/>
        </p:nvSpPr>
        <p:spPr>
          <a:xfrm>
            <a:off x="2845100" y="1649800"/>
            <a:ext cx="20985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edium"/>
                <a:ea typeface="Roboto Medium"/>
                <a:cs typeface="Roboto Medium"/>
                <a:sym typeface="Roboto Medium"/>
              </a:rPr>
              <a:t>Build your case</a:t>
            </a:r>
            <a:endParaRPr>
              <a:latin typeface="Roboto Medium"/>
              <a:ea typeface="Roboto Medium"/>
              <a:cs typeface="Roboto Medium"/>
              <a:sym typeface="Roboto Medium"/>
            </a:endParaRPr>
          </a:p>
        </p:txBody>
      </p:sp>
      <p:pic>
        <p:nvPicPr>
          <p:cNvPr id="2226" name="Google Shape;2226;p327" title="mygeotab-ev-sustainability-assessment-step-2-2025-EN-NA@2x.png"/>
          <p:cNvPicPr preferRelativeResize="0"/>
          <p:nvPr/>
        </p:nvPicPr>
        <p:blipFill rotWithShape="1">
          <a:blip r:embed="rId8">
            <a:alphaModFix/>
          </a:blip>
          <a:srcRect b="0" l="0" r="0" t="0"/>
          <a:stretch/>
        </p:blipFill>
        <p:spPr>
          <a:xfrm>
            <a:off x="5515633" y="706550"/>
            <a:ext cx="3432740" cy="2462250"/>
          </a:xfrm>
          <a:prstGeom prst="rect">
            <a:avLst/>
          </a:prstGeom>
          <a:noFill/>
          <a:ln>
            <a:noFill/>
          </a:ln>
        </p:spPr>
      </p:pic>
      <p:pic>
        <p:nvPicPr>
          <p:cNvPr id="2227" name="Google Shape;2227;p327" title="mygeotab-ev-sustainability-assessment-step-8-2025-EN-NA@2x.png"/>
          <p:cNvPicPr preferRelativeResize="0"/>
          <p:nvPr/>
        </p:nvPicPr>
        <p:blipFill rotWithShape="1">
          <a:blip r:embed="rId9">
            <a:alphaModFix/>
          </a:blip>
          <a:srcRect b="26870" l="20358" r="55437" t="34489"/>
          <a:stretch/>
        </p:blipFill>
        <p:spPr>
          <a:xfrm>
            <a:off x="6096900" y="3188948"/>
            <a:ext cx="1089900" cy="1248000"/>
          </a:xfrm>
          <a:prstGeom prst="roundRect">
            <a:avLst>
              <a:gd fmla="val 5097" name="adj"/>
            </a:avLst>
          </a:prstGeom>
          <a:noFill/>
          <a:ln>
            <a:noFill/>
          </a:ln>
          <a:effectLst>
            <a:outerShdw blurRad="57150" rotWithShape="0" algn="bl" dir="5460000" dist="9525">
              <a:srgbClr val="000000">
                <a:alpha val="20000"/>
              </a:srgbClr>
            </a:outerShdw>
          </a:effectLst>
        </p:spPr>
      </p:pic>
      <p:sp>
        <p:nvSpPr>
          <p:cNvPr id="2228" name="Google Shape;2228;p327"/>
          <p:cNvSpPr txBox="1"/>
          <p:nvPr>
            <p:ph idx="4294967295" type="body"/>
          </p:nvPr>
        </p:nvSpPr>
        <p:spPr>
          <a:xfrm>
            <a:off x="3320706" y="1972625"/>
            <a:ext cx="1980000" cy="57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500"/>
              </a:spcAft>
              <a:buNone/>
            </a:pPr>
            <a:r>
              <a:rPr lang="en" sz="1000"/>
              <a:t>Get reliable financial forecasts and compare lifetime costs </a:t>
            </a:r>
            <a:br>
              <a:rPr lang="en" sz="1000"/>
            </a:br>
            <a:r>
              <a:rPr lang="en" sz="1000"/>
              <a:t>your current vehicles and potential EV replacements.</a:t>
            </a:r>
            <a:endParaRPr sz="1000"/>
          </a:p>
        </p:txBody>
      </p:sp>
      <p:sp>
        <p:nvSpPr>
          <p:cNvPr id="2229" name="Google Shape;2229;p327"/>
          <p:cNvSpPr txBox="1"/>
          <p:nvPr>
            <p:ph idx="4294967295" type="body"/>
          </p:nvPr>
        </p:nvSpPr>
        <p:spPr>
          <a:xfrm>
            <a:off x="3320706" y="2732300"/>
            <a:ext cx="2022300" cy="524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500"/>
              </a:spcAft>
              <a:buNone/>
            </a:pPr>
            <a:r>
              <a:rPr lang="en" sz="1000"/>
              <a:t>Estimate your potential fuel savings and CO2 emission reductions by simulating electrification scenarios.</a:t>
            </a:r>
            <a:endParaRPr sz="1000"/>
          </a:p>
        </p:txBody>
      </p:sp>
      <p:pic>
        <p:nvPicPr>
          <p:cNvPr id="2230" name="Google Shape;2230;p327" title="mygeotab-ev-sustainability-assessment-step-8-2025-EN-NA@2x.png"/>
          <p:cNvPicPr preferRelativeResize="0"/>
          <p:nvPr/>
        </p:nvPicPr>
        <p:blipFill rotWithShape="1">
          <a:blip r:embed="rId9">
            <a:alphaModFix/>
          </a:blip>
          <a:srcRect b="26870" l="46479" r="29316" t="34489"/>
          <a:stretch/>
        </p:blipFill>
        <p:spPr>
          <a:xfrm>
            <a:off x="7277175" y="3188948"/>
            <a:ext cx="1089900" cy="1248000"/>
          </a:xfrm>
          <a:prstGeom prst="roundRect">
            <a:avLst>
              <a:gd fmla="val 5097" name="adj"/>
            </a:avLst>
          </a:prstGeom>
          <a:noFill/>
          <a:ln>
            <a:noFill/>
          </a:ln>
          <a:effectLst>
            <a:outerShdw blurRad="57150" rotWithShape="0" algn="bl" dir="5460000" dist="9525">
              <a:srgbClr val="000000">
                <a:alpha val="2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4" name="Shape 2234"/>
        <p:cNvGrpSpPr/>
        <p:nvPr/>
      </p:nvGrpSpPr>
      <p:grpSpPr>
        <a:xfrm>
          <a:off x="0" y="0"/>
          <a:ext cx="0" cy="0"/>
          <a:chOff x="0" y="0"/>
          <a:chExt cx="0" cy="0"/>
        </a:xfrm>
      </p:grpSpPr>
      <p:sp>
        <p:nvSpPr>
          <p:cNvPr id="2235" name="Google Shape;2235;p328"/>
          <p:cNvSpPr txBox="1"/>
          <p:nvPr/>
        </p:nvSpPr>
        <p:spPr>
          <a:xfrm>
            <a:off x="311700" y="292625"/>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25477B"/>
                </a:solidFill>
                <a:latin typeface="Roboto"/>
                <a:ea typeface="Roboto"/>
                <a:cs typeface="Roboto"/>
                <a:sym typeface="Roboto"/>
              </a:rPr>
              <a:t>Accurate EV range s</a:t>
            </a:r>
            <a:r>
              <a:rPr b="1" lang="en" sz="2800">
                <a:solidFill>
                  <a:srgbClr val="25477B"/>
                </a:solidFill>
                <a:latin typeface="Roboto"/>
                <a:ea typeface="Roboto"/>
                <a:cs typeface="Roboto"/>
                <a:sym typeface="Roboto"/>
              </a:rPr>
              <a:t>imulations</a:t>
            </a:r>
            <a:endParaRPr b="1" sz="2800">
              <a:solidFill>
                <a:srgbClr val="25477B"/>
              </a:solidFill>
              <a:latin typeface="Roboto"/>
              <a:ea typeface="Roboto"/>
              <a:cs typeface="Roboto"/>
              <a:sym typeface="Roboto"/>
            </a:endParaRPr>
          </a:p>
        </p:txBody>
      </p:sp>
      <p:sp>
        <p:nvSpPr>
          <p:cNvPr id="2236" name="Google Shape;2236;p328"/>
          <p:cNvSpPr txBox="1"/>
          <p:nvPr/>
        </p:nvSpPr>
        <p:spPr>
          <a:xfrm>
            <a:off x="311700" y="923875"/>
            <a:ext cx="3826800" cy="335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78D3"/>
                </a:solidFill>
                <a:latin typeface="Roboto Medium"/>
                <a:ea typeface="Roboto Medium"/>
                <a:cs typeface="Roboto Medium"/>
                <a:sym typeface="Roboto Medium"/>
              </a:rPr>
              <a:t>Recommendations that work</a:t>
            </a:r>
            <a:endParaRPr>
              <a:solidFill>
                <a:srgbClr val="0078D3"/>
              </a:solidFill>
              <a:latin typeface="Roboto Medium"/>
              <a:ea typeface="Roboto Medium"/>
              <a:cs typeface="Roboto Medium"/>
              <a:sym typeface="Roboto Medium"/>
            </a:endParaRPr>
          </a:p>
          <a:p>
            <a:pPr indent="0" lvl="0" marL="0" rtl="0" algn="l">
              <a:spcBef>
                <a:spcPts val="1000"/>
              </a:spcBef>
              <a:spcAft>
                <a:spcPts val="0"/>
              </a:spcAft>
              <a:buNone/>
            </a:pPr>
            <a:r>
              <a:rPr lang="en" sz="1300">
                <a:solidFill>
                  <a:srgbClr val="3C5164"/>
                </a:solidFill>
                <a:latin typeface="Roboto"/>
                <a:ea typeface="Roboto"/>
                <a:cs typeface="Roboto"/>
                <a:sym typeface="Roboto"/>
              </a:rPr>
              <a:t>Using real world EV </a:t>
            </a:r>
            <a:r>
              <a:rPr lang="en" sz="1300">
                <a:solidFill>
                  <a:srgbClr val="3C5164"/>
                </a:solidFill>
                <a:latin typeface="Roboto"/>
                <a:ea typeface="Roboto"/>
                <a:cs typeface="Roboto"/>
                <a:sym typeface="Roboto"/>
              </a:rPr>
              <a:t>data to create energy efficiency models for our recommendation and suitability assessment engine.</a:t>
            </a:r>
            <a:endParaRPr sz="1250">
              <a:solidFill>
                <a:srgbClr val="3C5164"/>
              </a:solidFill>
              <a:latin typeface="Roboto"/>
              <a:ea typeface="Roboto"/>
              <a:cs typeface="Roboto"/>
              <a:sym typeface="Roboto"/>
            </a:endParaRPr>
          </a:p>
          <a:p>
            <a:pPr indent="0" lvl="0" marL="0" rtl="0" algn="l">
              <a:spcBef>
                <a:spcPts val="1000"/>
              </a:spcBef>
              <a:spcAft>
                <a:spcPts val="0"/>
              </a:spcAft>
              <a:buNone/>
            </a:pPr>
            <a:r>
              <a:rPr lang="en">
                <a:solidFill>
                  <a:srgbClr val="0078D3"/>
                </a:solidFill>
                <a:latin typeface="Roboto Medium"/>
                <a:ea typeface="Roboto Medium"/>
                <a:cs typeface="Roboto Medium"/>
                <a:sym typeface="Roboto Medium"/>
              </a:rPr>
              <a:t>Benefits</a:t>
            </a:r>
            <a:endParaRPr sz="1200">
              <a:solidFill>
                <a:srgbClr val="0078D3"/>
              </a:solidFill>
              <a:latin typeface="Roboto Medium"/>
              <a:ea typeface="Roboto Medium"/>
              <a:cs typeface="Roboto Medium"/>
              <a:sym typeface="Roboto Medium"/>
            </a:endParaRPr>
          </a:p>
          <a:p>
            <a:pPr indent="-201422" lvl="0" marL="237743" rtl="0" algn="l">
              <a:spcBef>
                <a:spcPts val="1000"/>
              </a:spcBef>
              <a:spcAft>
                <a:spcPts val="0"/>
              </a:spcAft>
              <a:buClr>
                <a:srgbClr val="3C5164"/>
              </a:buClr>
              <a:buSzPts val="1300"/>
              <a:buFont typeface="Roboto"/>
              <a:buChar char="●"/>
            </a:pPr>
            <a:r>
              <a:rPr lang="en" sz="1300">
                <a:solidFill>
                  <a:srgbClr val="3C5164"/>
                </a:solidFill>
                <a:latin typeface="Roboto"/>
                <a:ea typeface="Roboto"/>
                <a:cs typeface="Roboto"/>
                <a:sym typeface="Roboto"/>
              </a:rPr>
              <a:t>Account for the impact of </a:t>
            </a:r>
            <a:r>
              <a:rPr lang="en" sz="1300">
                <a:solidFill>
                  <a:srgbClr val="0078D3"/>
                </a:solidFill>
                <a:latin typeface="Roboto Medium"/>
                <a:ea typeface="Roboto Medium"/>
                <a:cs typeface="Roboto Medium"/>
                <a:sym typeface="Roboto Medium"/>
              </a:rPr>
              <a:t>seasonal outside temperature</a:t>
            </a:r>
            <a:r>
              <a:rPr lang="en" sz="1300">
                <a:solidFill>
                  <a:srgbClr val="3C5164"/>
                </a:solidFill>
                <a:latin typeface="Roboto"/>
                <a:ea typeface="Roboto"/>
                <a:cs typeface="Roboto"/>
                <a:sym typeface="Roboto"/>
              </a:rPr>
              <a:t> (and projected climate control usage), </a:t>
            </a:r>
            <a:r>
              <a:rPr lang="en" sz="1300">
                <a:solidFill>
                  <a:srgbClr val="0078D3"/>
                </a:solidFill>
                <a:latin typeface="Roboto Medium"/>
                <a:ea typeface="Roboto Medium"/>
                <a:cs typeface="Roboto Medium"/>
                <a:sym typeface="Roboto Medium"/>
              </a:rPr>
              <a:t>trip speed</a:t>
            </a:r>
            <a:r>
              <a:rPr lang="en" sz="1300">
                <a:solidFill>
                  <a:srgbClr val="3C5164"/>
                </a:solidFill>
                <a:latin typeface="Roboto"/>
                <a:ea typeface="Roboto"/>
                <a:cs typeface="Roboto"/>
                <a:sym typeface="Roboto"/>
              </a:rPr>
              <a:t> &amp; air resistance, </a:t>
            </a:r>
            <a:r>
              <a:rPr lang="en" sz="1300">
                <a:solidFill>
                  <a:srgbClr val="0078D3"/>
                </a:solidFill>
                <a:latin typeface="Roboto Medium"/>
                <a:ea typeface="Roboto Medium"/>
                <a:cs typeface="Roboto Medium"/>
                <a:sym typeface="Roboto Medium"/>
              </a:rPr>
              <a:t>trip distances</a:t>
            </a:r>
            <a:r>
              <a:rPr lang="en" sz="1300">
                <a:solidFill>
                  <a:srgbClr val="3C5164"/>
                </a:solidFill>
                <a:latin typeface="Roboto"/>
                <a:ea typeface="Roboto"/>
                <a:cs typeface="Roboto"/>
                <a:sym typeface="Roboto"/>
              </a:rPr>
              <a:t> and durations</a:t>
            </a:r>
            <a:endParaRPr sz="1300">
              <a:solidFill>
                <a:srgbClr val="3C5164"/>
              </a:solidFill>
              <a:latin typeface="Roboto"/>
              <a:ea typeface="Roboto"/>
              <a:cs typeface="Roboto"/>
              <a:sym typeface="Roboto"/>
            </a:endParaRPr>
          </a:p>
          <a:p>
            <a:pPr indent="-201422" lvl="0" marL="237743" rtl="0" algn="l">
              <a:spcBef>
                <a:spcPts val="1000"/>
              </a:spcBef>
              <a:spcAft>
                <a:spcPts val="0"/>
              </a:spcAft>
              <a:buClr>
                <a:srgbClr val="3C5164"/>
              </a:buClr>
              <a:buSzPts val="1300"/>
              <a:buFont typeface="Roboto"/>
              <a:buChar char="●"/>
            </a:pPr>
            <a:r>
              <a:rPr lang="en" sz="1300">
                <a:solidFill>
                  <a:srgbClr val="3C5164"/>
                </a:solidFill>
                <a:latin typeface="Roboto"/>
                <a:ea typeface="Roboto"/>
                <a:cs typeface="Roboto"/>
                <a:sym typeface="Roboto"/>
              </a:rPr>
              <a:t>Avoid recommendations of electric vehicles that won't meet fleet needs</a:t>
            </a:r>
            <a:endParaRPr sz="1300">
              <a:solidFill>
                <a:srgbClr val="3C5164"/>
              </a:solidFill>
              <a:latin typeface="Roboto"/>
              <a:ea typeface="Roboto"/>
              <a:cs typeface="Roboto"/>
              <a:sym typeface="Roboto"/>
            </a:endParaRPr>
          </a:p>
          <a:p>
            <a:pPr indent="-201422" lvl="0" marL="237743" rtl="0" algn="l">
              <a:spcBef>
                <a:spcPts val="1000"/>
              </a:spcBef>
              <a:spcAft>
                <a:spcPts val="0"/>
              </a:spcAft>
              <a:buClr>
                <a:srgbClr val="3C5164"/>
              </a:buClr>
              <a:buSzPts val="1300"/>
              <a:buFont typeface="Roboto"/>
              <a:buChar char="●"/>
            </a:pPr>
            <a:r>
              <a:rPr lang="en" sz="1300">
                <a:solidFill>
                  <a:srgbClr val="3C5164"/>
                </a:solidFill>
                <a:latin typeface="Roboto"/>
                <a:ea typeface="Roboto"/>
                <a:cs typeface="Roboto"/>
                <a:sym typeface="Roboto"/>
              </a:rPr>
              <a:t>Increase </a:t>
            </a:r>
            <a:r>
              <a:rPr lang="en" sz="1300">
                <a:solidFill>
                  <a:srgbClr val="0078D3"/>
                </a:solidFill>
                <a:latin typeface="Roboto Medium"/>
                <a:ea typeface="Roboto Medium"/>
                <a:cs typeface="Roboto Medium"/>
                <a:sym typeface="Roboto Medium"/>
              </a:rPr>
              <a:t>end user trust</a:t>
            </a:r>
            <a:r>
              <a:rPr lang="en" sz="1300">
                <a:solidFill>
                  <a:srgbClr val="3C5164"/>
                </a:solidFill>
                <a:latin typeface="Roboto"/>
                <a:ea typeface="Roboto"/>
                <a:cs typeface="Roboto"/>
                <a:sym typeface="Roboto"/>
              </a:rPr>
              <a:t> and confidence </a:t>
            </a:r>
            <a:br>
              <a:rPr lang="en" sz="1300">
                <a:solidFill>
                  <a:srgbClr val="3C5164"/>
                </a:solidFill>
                <a:latin typeface="Roboto"/>
                <a:ea typeface="Roboto"/>
                <a:cs typeface="Roboto"/>
                <a:sym typeface="Roboto"/>
              </a:rPr>
            </a:br>
            <a:r>
              <a:rPr lang="en" sz="1300">
                <a:solidFill>
                  <a:srgbClr val="3C5164"/>
                </a:solidFill>
                <a:latin typeface="Roboto"/>
                <a:ea typeface="Roboto"/>
                <a:cs typeface="Roboto"/>
                <a:sym typeface="Roboto"/>
              </a:rPr>
              <a:t>in the recommendation</a:t>
            </a:r>
            <a:endParaRPr sz="1300">
              <a:solidFill>
                <a:srgbClr val="3C5164"/>
              </a:solidFill>
              <a:latin typeface="Roboto"/>
              <a:ea typeface="Roboto"/>
              <a:cs typeface="Roboto"/>
              <a:sym typeface="Roboto"/>
            </a:endParaRPr>
          </a:p>
          <a:p>
            <a:pPr indent="0" lvl="0" marL="0" rtl="0" algn="l">
              <a:spcBef>
                <a:spcPts val="500"/>
              </a:spcBef>
              <a:spcAft>
                <a:spcPts val="500"/>
              </a:spcAft>
              <a:buNone/>
            </a:pPr>
            <a:r>
              <a:t/>
            </a:r>
            <a:endParaRPr sz="1150">
              <a:solidFill>
                <a:srgbClr val="0078D3"/>
              </a:solidFill>
              <a:latin typeface="Roboto Medium"/>
              <a:ea typeface="Roboto Medium"/>
              <a:cs typeface="Roboto Medium"/>
              <a:sym typeface="Roboto Medium"/>
            </a:endParaRPr>
          </a:p>
        </p:txBody>
      </p:sp>
      <p:cxnSp>
        <p:nvCxnSpPr>
          <p:cNvPr id="2237" name="Google Shape;2237;p328"/>
          <p:cNvCxnSpPr/>
          <p:nvPr/>
        </p:nvCxnSpPr>
        <p:spPr>
          <a:xfrm>
            <a:off x="4138500" y="1077950"/>
            <a:ext cx="0" cy="3118500"/>
          </a:xfrm>
          <a:prstGeom prst="straightConnector1">
            <a:avLst/>
          </a:prstGeom>
          <a:noFill/>
          <a:ln cap="flat" cmpd="sng" w="9525">
            <a:solidFill>
              <a:srgbClr val="EFF2F7"/>
            </a:solidFill>
            <a:prstDash val="solid"/>
            <a:round/>
            <a:headEnd len="med" w="med" type="none"/>
            <a:tailEnd len="med" w="med" type="none"/>
          </a:ln>
        </p:spPr>
      </p:cxnSp>
      <p:pic>
        <p:nvPicPr>
          <p:cNvPr id="2238" name="Google Shape;2238;p328"/>
          <p:cNvPicPr preferRelativeResize="0"/>
          <p:nvPr/>
        </p:nvPicPr>
        <p:blipFill rotWithShape="1">
          <a:blip r:embed="rId3">
            <a:alphaModFix/>
          </a:blip>
          <a:srcRect b="50614" l="1112" r="1326" t="811"/>
          <a:stretch/>
        </p:blipFill>
        <p:spPr>
          <a:xfrm>
            <a:off x="4499200" y="1041700"/>
            <a:ext cx="4274700" cy="2656200"/>
          </a:xfrm>
          <a:prstGeom prst="roundRect">
            <a:avLst>
              <a:gd fmla="val 5540" name="adj"/>
            </a:avLst>
          </a:prstGeom>
          <a:noFill/>
          <a:ln>
            <a:noFill/>
          </a:ln>
          <a:effectLst>
            <a:outerShdw blurRad="171450" rotWithShape="0" algn="bl" dir="5460000" dist="19050">
              <a:srgbClr val="000000">
                <a:alpha val="1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2" name="Shape 2242"/>
        <p:cNvGrpSpPr/>
        <p:nvPr/>
      </p:nvGrpSpPr>
      <p:grpSpPr>
        <a:xfrm>
          <a:off x="0" y="0"/>
          <a:ext cx="0" cy="0"/>
          <a:chOff x="0" y="0"/>
          <a:chExt cx="0" cy="0"/>
        </a:xfrm>
      </p:grpSpPr>
      <p:sp>
        <p:nvSpPr>
          <p:cNvPr id="2243" name="Google Shape;2243;p329"/>
          <p:cNvSpPr txBox="1"/>
          <p:nvPr/>
        </p:nvSpPr>
        <p:spPr>
          <a:xfrm>
            <a:off x="311700" y="292625"/>
            <a:ext cx="852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25477B"/>
                </a:solidFill>
                <a:latin typeface="Roboto"/>
                <a:ea typeface="Roboto"/>
                <a:cs typeface="Roboto"/>
                <a:sym typeface="Roboto"/>
              </a:rPr>
              <a:t>Charging infrastructure planning insights </a:t>
            </a:r>
            <a:r>
              <a:rPr lang="en" sz="2000">
                <a:solidFill>
                  <a:srgbClr val="25477B"/>
                </a:solidFill>
                <a:latin typeface="Roboto"/>
                <a:ea typeface="Roboto"/>
                <a:cs typeface="Roboto"/>
                <a:sym typeface="Roboto"/>
              </a:rPr>
              <a:t>(coming soon)</a:t>
            </a:r>
            <a:endParaRPr sz="2000">
              <a:solidFill>
                <a:srgbClr val="25477B"/>
              </a:solidFill>
              <a:latin typeface="Roboto"/>
              <a:ea typeface="Roboto"/>
              <a:cs typeface="Roboto"/>
              <a:sym typeface="Roboto"/>
            </a:endParaRPr>
          </a:p>
        </p:txBody>
      </p:sp>
      <p:sp>
        <p:nvSpPr>
          <p:cNvPr id="2244" name="Google Shape;2244;p329"/>
          <p:cNvSpPr txBox="1"/>
          <p:nvPr/>
        </p:nvSpPr>
        <p:spPr>
          <a:xfrm>
            <a:off x="311700" y="865323"/>
            <a:ext cx="2695200" cy="3796800"/>
          </a:xfrm>
          <a:prstGeom prst="rect">
            <a:avLst/>
          </a:prstGeom>
          <a:noFill/>
          <a:ln>
            <a:noFill/>
          </a:ln>
        </p:spPr>
        <p:txBody>
          <a:bodyPr anchorCtr="0" anchor="t" bIns="91425" lIns="91425" spcFirstLastPara="1" rIns="91425" wrap="square" tIns="91425">
            <a:noAutofit/>
          </a:bodyPr>
          <a:lstStyle/>
          <a:p>
            <a:pPr indent="0" lvl="0" marL="0" rtl="0" algn="l">
              <a:spcBef>
                <a:spcPts val="1000"/>
              </a:spcBef>
              <a:spcAft>
                <a:spcPts val="0"/>
              </a:spcAft>
              <a:buNone/>
            </a:pPr>
            <a:r>
              <a:rPr lang="en">
                <a:solidFill>
                  <a:srgbClr val="0078D3"/>
                </a:solidFill>
                <a:latin typeface="Roboto Medium"/>
                <a:ea typeface="Roboto Medium"/>
                <a:cs typeface="Roboto Medium"/>
                <a:sym typeface="Roboto Medium"/>
              </a:rPr>
              <a:t>Optimize capital investment:</a:t>
            </a:r>
            <a:endParaRPr sz="1300">
              <a:solidFill>
                <a:srgbClr val="3C5164"/>
              </a:solidFill>
              <a:latin typeface="Roboto"/>
              <a:ea typeface="Roboto"/>
              <a:cs typeface="Roboto"/>
              <a:sym typeface="Roboto"/>
            </a:endParaRPr>
          </a:p>
          <a:p>
            <a:pPr indent="0" lvl="0" marL="0" rtl="0" algn="l">
              <a:spcBef>
                <a:spcPts val="1000"/>
              </a:spcBef>
              <a:spcAft>
                <a:spcPts val="0"/>
              </a:spcAft>
              <a:buNone/>
            </a:pPr>
            <a:r>
              <a:rPr lang="en" sz="1300">
                <a:solidFill>
                  <a:srgbClr val="3C5164"/>
                </a:solidFill>
                <a:latin typeface="Roboto"/>
                <a:ea typeface="Roboto"/>
                <a:cs typeface="Roboto"/>
                <a:sym typeface="Roboto"/>
              </a:rPr>
              <a:t>Accurately simulate operations to determine the optimal number of chargers based on driving and dwelling patterns</a:t>
            </a:r>
            <a:endParaRPr sz="1300">
              <a:solidFill>
                <a:srgbClr val="3C5164"/>
              </a:solidFill>
              <a:latin typeface="Roboto"/>
              <a:ea typeface="Roboto"/>
              <a:cs typeface="Roboto"/>
              <a:sym typeface="Roboto"/>
            </a:endParaRPr>
          </a:p>
          <a:p>
            <a:pPr indent="0" lvl="0" marL="0" rtl="0" algn="l">
              <a:spcBef>
                <a:spcPts val="1000"/>
              </a:spcBef>
              <a:spcAft>
                <a:spcPts val="0"/>
              </a:spcAft>
              <a:buNone/>
            </a:pPr>
            <a:r>
              <a:rPr lang="en">
                <a:solidFill>
                  <a:srgbClr val="0078D3"/>
                </a:solidFill>
                <a:latin typeface="Roboto Medium"/>
                <a:ea typeface="Roboto Medium"/>
                <a:cs typeface="Roboto Medium"/>
                <a:sym typeface="Roboto Medium"/>
              </a:rPr>
              <a:t>Per-site Charging needs:</a:t>
            </a:r>
            <a:endParaRPr sz="1300">
              <a:solidFill>
                <a:srgbClr val="3C5164"/>
              </a:solidFill>
              <a:latin typeface="Roboto"/>
              <a:ea typeface="Roboto"/>
              <a:cs typeface="Roboto"/>
              <a:sym typeface="Roboto"/>
            </a:endParaRPr>
          </a:p>
          <a:p>
            <a:pPr indent="-311150" lvl="0" marL="457200" rtl="0" algn="l">
              <a:spcBef>
                <a:spcPts val="1000"/>
              </a:spcBef>
              <a:spcAft>
                <a:spcPts val="0"/>
              </a:spcAft>
              <a:buClr>
                <a:srgbClr val="3C5164"/>
              </a:buClr>
              <a:buSzPts val="1300"/>
              <a:buFont typeface="Roboto"/>
              <a:buChar char="●"/>
            </a:pPr>
            <a:r>
              <a:rPr lang="en" sz="1300">
                <a:solidFill>
                  <a:srgbClr val="3C5164"/>
                </a:solidFill>
                <a:latin typeface="Roboto"/>
                <a:ea typeface="Roboto"/>
                <a:cs typeface="Roboto"/>
                <a:sym typeface="Roboto"/>
              </a:rPr>
              <a:t>Number of chargers</a:t>
            </a:r>
            <a:endParaRPr sz="1300">
              <a:solidFill>
                <a:srgbClr val="3C5164"/>
              </a:solidFill>
              <a:latin typeface="Roboto"/>
              <a:ea typeface="Roboto"/>
              <a:cs typeface="Roboto"/>
              <a:sym typeface="Roboto"/>
            </a:endParaRPr>
          </a:p>
          <a:p>
            <a:pPr indent="-311150" lvl="0" marL="457200" rtl="0" algn="l">
              <a:spcBef>
                <a:spcPts val="0"/>
              </a:spcBef>
              <a:spcAft>
                <a:spcPts val="0"/>
              </a:spcAft>
              <a:buClr>
                <a:srgbClr val="3C5164"/>
              </a:buClr>
              <a:buSzPts val="1300"/>
              <a:buFont typeface="Roboto"/>
              <a:buChar char="●"/>
            </a:pPr>
            <a:r>
              <a:rPr lang="en" sz="1300">
                <a:solidFill>
                  <a:srgbClr val="3C5164"/>
                </a:solidFill>
                <a:latin typeface="Roboto"/>
                <a:ea typeface="Roboto"/>
                <a:cs typeface="Roboto"/>
                <a:sym typeface="Roboto"/>
              </a:rPr>
              <a:t>Peak power load</a:t>
            </a:r>
            <a:endParaRPr sz="1300">
              <a:solidFill>
                <a:srgbClr val="3C5164"/>
              </a:solidFill>
              <a:latin typeface="Roboto"/>
              <a:ea typeface="Roboto"/>
              <a:cs typeface="Roboto"/>
              <a:sym typeface="Roboto"/>
            </a:endParaRPr>
          </a:p>
          <a:p>
            <a:pPr indent="-311150" lvl="0" marL="457200" rtl="0" algn="l">
              <a:spcBef>
                <a:spcPts val="0"/>
              </a:spcBef>
              <a:spcAft>
                <a:spcPts val="0"/>
              </a:spcAft>
              <a:buClr>
                <a:srgbClr val="3C5164"/>
              </a:buClr>
              <a:buSzPts val="1300"/>
              <a:buFont typeface="Roboto"/>
              <a:buChar char="●"/>
            </a:pPr>
            <a:r>
              <a:rPr lang="en" sz="1300">
                <a:solidFill>
                  <a:srgbClr val="3C5164"/>
                </a:solidFill>
                <a:latin typeface="Roboto"/>
                <a:ea typeface="Roboto"/>
                <a:cs typeface="Roboto"/>
                <a:sym typeface="Roboto"/>
              </a:rPr>
              <a:t>Monthly energy projection</a:t>
            </a:r>
            <a:endParaRPr sz="1300">
              <a:solidFill>
                <a:srgbClr val="3C5164"/>
              </a:solidFill>
              <a:latin typeface="Roboto"/>
              <a:ea typeface="Roboto"/>
              <a:cs typeface="Roboto"/>
              <a:sym typeface="Roboto"/>
            </a:endParaRPr>
          </a:p>
          <a:p>
            <a:pPr indent="0" lvl="0" marL="0" rtl="0" algn="l">
              <a:spcBef>
                <a:spcPts val="1000"/>
              </a:spcBef>
              <a:spcAft>
                <a:spcPts val="0"/>
              </a:spcAft>
              <a:buNone/>
            </a:pPr>
            <a:r>
              <a:rPr lang="en">
                <a:solidFill>
                  <a:srgbClr val="0078D3"/>
                </a:solidFill>
                <a:latin typeface="Roboto Medium"/>
                <a:ea typeface="Roboto Medium"/>
                <a:cs typeface="Roboto Medium"/>
                <a:sym typeface="Roboto Medium"/>
              </a:rPr>
              <a:t>Compare multiple strategies:</a:t>
            </a:r>
            <a:endParaRPr sz="1300">
              <a:solidFill>
                <a:srgbClr val="3C5164"/>
              </a:solidFill>
              <a:latin typeface="Roboto"/>
              <a:ea typeface="Roboto"/>
              <a:cs typeface="Roboto"/>
              <a:sym typeface="Roboto"/>
            </a:endParaRPr>
          </a:p>
          <a:p>
            <a:pPr indent="-311150" lvl="0" marL="457200" rtl="0" algn="l">
              <a:spcBef>
                <a:spcPts val="1000"/>
              </a:spcBef>
              <a:spcAft>
                <a:spcPts val="0"/>
              </a:spcAft>
              <a:buClr>
                <a:srgbClr val="3C5164"/>
              </a:buClr>
              <a:buSzPts val="1300"/>
              <a:buFont typeface="Roboto"/>
              <a:buChar char="●"/>
            </a:pPr>
            <a:r>
              <a:rPr lang="en" sz="1300">
                <a:solidFill>
                  <a:srgbClr val="3C5164"/>
                </a:solidFill>
                <a:latin typeface="Roboto"/>
                <a:ea typeface="Roboto"/>
                <a:cs typeface="Roboto"/>
                <a:sym typeface="Roboto"/>
              </a:rPr>
              <a:t>Charging management</a:t>
            </a:r>
            <a:endParaRPr sz="1300">
              <a:solidFill>
                <a:srgbClr val="3C5164"/>
              </a:solidFill>
              <a:latin typeface="Roboto"/>
              <a:ea typeface="Roboto"/>
              <a:cs typeface="Roboto"/>
              <a:sym typeface="Roboto"/>
            </a:endParaRPr>
          </a:p>
          <a:p>
            <a:pPr indent="-311150" lvl="0" marL="457200" rtl="0" algn="l">
              <a:spcBef>
                <a:spcPts val="0"/>
              </a:spcBef>
              <a:spcAft>
                <a:spcPts val="0"/>
              </a:spcAft>
              <a:buClr>
                <a:srgbClr val="3C5164"/>
              </a:buClr>
              <a:buSzPts val="1300"/>
              <a:buFont typeface="Roboto"/>
              <a:buChar char="●"/>
            </a:pPr>
            <a:r>
              <a:rPr lang="en" sz="1300">
                <a:solidFill>
                  <a:srgbClr val="3C5164"/>
                </a:solidFill>
                <a:latin typeface="Roboto"/>
                <a:ea typeface="Roboto"/>
                <a:cs typeface="Roboto"/>
                <a:sym typeface="Roboto"/>
              </a:rPr>
              <a:t>Queue management</a:t>
            </a:r>
            <a:endParaRPr sz="1300">
              <a:solidFill>
                <a:srgbClr val="3C5164"/>
              </a:solidFill>
              <a:latin typeface="Roboto"/>
              <a:ea typeface="Roboto"/>
              <a:cs typeface="Roboto"/>
              <a:sym typeface="Roboto"/>
            </a:endParaRPr>
          </a:p>
          <a:p>
            <a:pPr indent="-311150" lvl="0" marL="457200" rtl="0" algn="l">
              <a:spcBef>
                <a:spcPts val="0"/>
              </a:spcBef>
              <a:spcAft>
                <a:spcPts val="0"/>
              </a:spcAft>
              <a:buClr>
                <a:srgbClr val="3C5164"/>
              </a:buClr>
              <a:buSzPts val="1300"/>
              <a:buFont typeface="Roboto"/>
              <a:buChar char="●"/>
            </a:pPr>
            <a:r>
              <a:rPr lang="en" sz="1300">
                <a:solidFill>
                  <a:srgbClr val="3C5164"/>
                </a:solidFill>
                <a:latin typeface="Roboto"/>
                <a:ea typeface="Roboto"/>
                <a:cs typeface="Roboto"/>
                <a:sym typeface="Roboto"/>
              </a:rPr>
              <a:t>Home charging potential</a:t>
            </a:r>
            <a:endParaRPr sz="1300">
              <a:solidFill>
                <a:srgbClr val="3C5164"/>
              </a:solidFill>
              <a:latin typeface="Roboto"/>
              <a:ea typeface="Roboto"/>
              <a:cs typeface="Roboto"/>
              <a:sym typeface="Roboto"/>
            </a:endParaRPr>
          </a:p>
        </p:txBody>
      </p:sp>
      <p:cxnSp>
        <p:nvCxnSpPr>
          <p:cNvPr id="2245" name="Google Shape;2245;p329"/>
          <p:cNvCxnSpPr/>
          <p:nvPr/>
        </p:nvCxnSpPr>
        <p:spPr>
          <a:xfrm>
            <a:off x="3126425" y="1041325"/>
            <a:ext cx="0" cy="3118500"/>
          </a:xfrm>
          <a:prstGeom prst="straightConnector1">
            <a:avLst/>
          </a:prstGeom>
          <a:noFill/>
          <a:ln cap="flat" cmpd="sng" w="9525">
            <a:solidFill>
              <a:srgbClr val="EFF2F7"/>
            </a:solidFill>
            <a:prstDash val="solid"/>
            <a:round/>
            <a:headEnd len="med" w="med" type="none"/>
            <a:tailEnd len="med" w="med" type="none"/>
          </a:ln>
        </p:spPr>
      </p:cxnSp>
      <p:grpSp>
        <p:nvGrpSpPr>
          <p:cNvPr id="2246" name="Google Shape;2246;p329"/>
          <p:cNvGrpSpPr/>
          <p:nvPr/>
        </p:nvGrpSpPr>
        <p:grpSpPr>
          <a:xfrm>
            <a:off x="3328722" y="865331"/>
            <a:ext cx="5621412" cy="4051367"/>
            <a:chOff x="2125950" y="916662"/>
            <a:chExt cx="6001935" cy="4325610"/>
          </a:xfrm>
        </p:grpSpPr>
        <p:pic>
          <p:nvPicPr>
            <p:cNvPr id="2247" name="Google Shape;2247;p329"/>
            <p:cNvPicPr preferRelativeResize="0"/>
            <p:nvPr/>
          </p:nvPicPr>
          <p:blipFill>
            <a:blip r:embed="rId3">
              <a:alphaModFix/>
            </a:blip>
            <a:stretch>
              <a:fillRect/>
            </a:stretch>
          </p:blipFill>
          <p:spPr>
            <a:xfrm>
              <a:off x="2125960" y="916662"/>
              <a:ext cx="6001925" cy="2438276"/>
            </a:xfrm>
            <a:prstGeom prst="rect">
              <a:avLst/>
            </a:prstGeom>
            <a:noFill/>
            <a:ln>
              <a:noFill/>
            </a:ln>
            <a:effectLst>
              <a:outerShdw blurRad="57150" rotWithShape="0" algn="bl" dir="5400000" dist="19050">
                <a:srgbClr val="000000">
                  <a:alpha val="50000"/>
                </a:srgbClr>
              </a:outerShdw>
            </a:effectLst>
          </p:spPr>
        </p:pic>
        <p:pic>
          <p:nvPicPr>
            <p:cNvPr id="2248" name="Google Shape;2248;p329"/>
            <p:cNvPicPr preferRelativeResize="0"/>
            <p:nvPr/>
          </p:nvPicPr>
          <p:blipFill>
            <a:blip r:embed="rId4">
              <a:alphaModFix/>
            </a:blip>
            <a:stretch>
              <a:fillRect/>
            </a:stretch>
          </p:blipFill>
          <p:spPr>
            <a:xfrm>
              <a:off x="2125950" y="3354950"/>
              <a:ext cx="6001925" cy="1887323"/>
            </a:xfrm>
            <a:prstGeom prst="rect">
              <a:avLst/>
            </a:prstGeom>
            <a:noFill/>
            <a:ln>
              <a:noFill/>
            </a:ln>
            <a:effectLst>
              <a:outerShdw blurRad="57150" rotWithShape="0" algn="bl" dir="5400000" dist="19050">
                <a:srgbClr val="000000">
                  <a:alpha val="50000"/>
                </a:srgbClr>
              </a:outerShdw>
            </a:effectLst>
          </p:spPr>
        </p:pic>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2" name="Shape 2252"/>
        <p:cNvGrpSpPr/>
        <p:nvPr/>
      </p:nvGrpSpPr>
      <p:grpSpPr>
        <a:xfrm>
          <a:off x="0" y="0"/>
          <a:ext cx="0" cy="0"/>
          <a:chOff x="0" y="0"/>
          <a:chExt cx="0" cy="0"/>
        </a:xfrm>
      </p:grpSpPr>
      <p:sp>
        <p:nvSpPr>
          <p:cNvPr id="2253" name="Google Shape;2253;p330"/>
          <p:cNvSpPr/>
          <p:nvPr/>
        </p:nvSpPr>
        <p:spPr>
          <a:xfrm>
            <a:off x="2729925" y="1531538"/>
            <a:ext cx="394500" cy="98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400">
              <a:solidFill>
                <a:srgbClr val="494F59"/>
              </a:solidFill>
              <a:latin typeface="Roboto"/>
              <a:ea typeface="Roboto"/>
              <a:cs typeface="Roboto"/>
              <a:sym typeface="Roboto"/>
            </a:endParaRPr>
          </a:p>
        </p:txBody>
      </p:sp>
      <p:sp>
        <p:nvSpPr>
          <p:cNvPr id="2254" name="Google Shape;2254;p330"/>
          <p:cNvSpPr txBox="1"/>
          <p:nvPr>
            <p:ph idx="4294967295" type="body"/>
          </p:nvPr>
        </p:nvSpPr>
        <p:spPr>
          <a:xfrm>
            <a:off x="710825" y="2779439"/>
            <a:ext cx="1962900" cy="855900"/>
          </a:xfrm>
          <a:prstGeom prst="rect">
            <a:avLst/>
          </a:prstGeom>
        </p:spPr>
        <p:txBody>
          <a:bodyPr anchorCtr="0" anchor="t" bIns="91425" lIns="91425" spcFirstLastPara="1" rIns="91425" wrap="square" tIns="91425">
            <a:noAutofit/>
          </a:bodyPr>
          <a:lstStyle/>
          <a:p>
            <a:pPr indent="0" lvl="0" marL="0" rtl="0" algn="l">
              <a:spcBef>
                <a:spcPts val="0"/>
              </a:spcBef>
              <a:spcAft>
                <a:spcPts val="500"/>
              </a:spcAft>
              <a:buNone/>
            </a:pPr>
            <a:r>
              <a:rPr lang="en" sz="1000">
                <a:solidFill>
                  <a:srgbClr val="1F1F1F"/>
                </a:solidFill>
              </a:rPr>
              <a:t>Configure rules to identify and resolve charging exceptions and problems (including those missed by charging station software).</a:t>
            </a:r>
            <a:endParaRPr sz="1000">
              <a:solidFill>
                <a:srgbClr val="1F1F1F"/>
              </a:solidFill>
            </a:endParaRPr>
          </a:p>
        </p:txBody>
      </p:sp>
      <p:sp>
        <p:nvSpPr>
          <p:cNvPr id="2255" name="Google Shape;2255;p330"/>
          <p:cNvSpPr txBox="1"/>
          <p:nvPr>
            <p:ph idx="4294967295" type="body"/>
          </p:nvPr>
        </p:nvSpPr>
        <p:spPr>
          <a:xfrm>
            <a:off x="3133075" y="1328611"/>
            <a:ext cx="1962900" cy="1108200"/>
          </a:xfrm>
          <a:prstGeom prst="rect">
            <a:avLst/>
          </a:prstGeom>
        </p:spPr>
        <p:txBody>
          <a:bodyPr anchorCtr="0" anchor="t" bIns="91425" lIns="91425" spcFirstLastPara="1" rIns="91425" wrap="square" tIns="91425">
            <a:noAutofit/>
          </a:bodyPr>
          <a:lstStyle/>
          <a:p>
            <a:pPr indent="0" lvl="0" marL="0" rtl="0" algn="l">
              <a:spcBef>
                <a:spcPts val="0"/>
              </a:spcBef>
              <a:spcAft>
                <a:spcPts val="500"/>
              </a:spcAft>
              <a:buNone/>
            </a:pPr>
            <a:r>
              <a:rPr lang="en" sz="1000">
                <a:solidFill>
                  <a:srgbClr val="1F1F1F"/>
                </a:solidFill>
              </a:rPr>
              <a:t>Effectively manage a queue of vehicles waiting to charge, and predict vehicle charging completion and range to inform dispatch decisions.</a:t>
            </a:r>
            <a:endParaRPr sz="1000">
              <a:solidFill>
                <a:srgbClr val="1F1F1F"/>
              </a:solidFill>
            </a:endParaRPr>
          </a:p>
        </p:txBody>
      </p:sp>
      <p:sp>
        <p:nvSpPr>
          <p:cNvPr id="2256" name="Google Shape;2256;p330"/>
          <p:cNvSpPr txBox="1"/>
          <p:nvPr/>
        </p:nvSpPr>
        <p:spPr>
          <a:xfrm>
            <a:off x="710822" y="1315938"/>
            <a:ext cx="19629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1F1F1F"/>
                </a:solidFill>
                <a:latin typeface="Roboto"/>
                <a:ea typeface="Roboto"/>
                <a:cs typeface="Roboto"/>
                <a:sym typeface="Roboto"/>
              </a:rPr>
              <a:t>See the live charging status and key metrics for all electric vehicles, including:</a:t>
            </a:r>
            <a:endParaRPr sz="1000">
              <a:solidFill>
                <a:srgbClr val="1F1F1F"/>
              </a:solidFill>
              <a:latin typeface="Roboto"/>
              <a:ea typeface="Roboto"/>
              <a:cs typeface="Roboto"/>
              <a:sym typeface="Roboto"/>
            </a:endParaRPr>
          </a:p>
          <a:p>
            <a:pPr indent="-292100" lvl="0" marL="457200" rtl="0" algn="l">
              <a:spcBef>
                <a:spcPts val="0"/>
              </a:spcBef>
              <a:spcAft>
                <a:spcPts val="0"/>
              </a:spcAft>
              <a:buClr>
                <a:srgbClr val="1F1F1F"/>
              </a:buClr>
              <a:buSzPts val="1000"/>
              <a:buFont typeface="Roboto"/>
              <a:buChar char="●"/>
            </a:pPr>
            <a:r>
              <a:rPr lang="en" sz="1000">
                <a:solidFill>
                  <a:srgbClr val="1F1F1F"/>
                </a:solidFill>
                <a:latin typeface="Roboto"/>
                <a:ea typeface="Roboto"/>
                <a:cs typeface="Roboto"/>
                <a:sym typeface="Roboto"/>
              </a:rPr>
              <a:t>Battery state of charge (%)</a:t>
            </a:r>
            <a:endParaRPr sz="1000">
              <a:solidFill>
                <a:srgbClr val="1F1F1F"/>
              </a:solidFill>
              <a:latin typeface="Roboto"/>
              <a:ea typeface="Roboto"/>
              <a:cs typeface="Roboto"/>
              <a:sym typeface="Roboto"/>
            </a:endParaRPr>
          </a:p>
          <a:p>
            <a:pPr indent="-292100" lvl="0" marL="457200" rtl="0" algn="l">
              <a:spcBef>
                <a:spcPts val="0"/>
              </a:spcBef>
              <a:spcAft>
                <a:spcPts val="0"/>
              </a:spcAft>
              <a:buClr>
                <a:srgbClr val="1F1F1F"/>
              </a:buClr>
              <a:buSzPts val="1000"/>
              <a:buFont typeface="Roboto"/>
              <a:buChar char="●"/>
            </a:pPr>
            <a:r>
              <a:rPr lang="en" sz="1000">
                <a:solidFill>
                  <a:srgbClr val="1F1F1F"/>
                </a:solidFill>
                <a:latin typeface="Roboto"/>
                <a:ea typeface="Roboto"/>
                <a:cs typeface="Roboto"/>
                <a:sym typeface="Roboto"/>
              </a:rPr>
              <a:t>Charging power</a:t>
            </a:r>
            <a:endParaRPr sz="1000">
              <a:solidFill>
                <a:srgbClr val="1F1F1F"/>
              </a:solidFill>
              <a:latin typeface="Roboto"/>
              <a:ea typeface="Roboto"/>
              <a:cs typeface="Roboto"/>
              <a:sym typeface="Roboto"/>
            </a:endParaRPr>
          </a:p>
          <a:p>
            <a:pPr indent="-292100" lvl="0" marL="457200" rtl="0" algn="l">
              <a:spcBef>
                <a:spcPts val="0"/>
              </a:spcBef>
              <a:spcAft>
                <a:spcPts val="0"/>
              </a:spcAft>
              <a:buClr>
                <a:srgbClr val="1F1F1F"/>
              </a:buClr>
              <a:buSzPts val="1000"/>
              <a:buFont typeface="Roboto"/>
              <a:buChar char="●"/>
            </a:pPr>
            <a:r>
              <a:rPr lang="en" sz="1000">
                <a:solidFill>
                  <a:srgbClr val="1F1F1F"/>
                </a:solidFill>
                <a:latin typeface="Roboto"/>
                <a:ea typeface="Roboto"/>
                <a:cs typeface="Roboto"/>
                <a:sym typeface="Roboto"/>
              </a:rPr>
              <a:t>Remaining range</a:t>
            </a:r>
            <a:endParaRPr sz="1000">
              <a:solidFill>
                <a:srgbClr val="1F1F1F"/>
              </a:solidFill>
              <a:latin typeface="Roboto"/>
              <a:ea typeface="Roboto"/>
              <a:cs typeface="Roboto"/>
              <a:sym typeface="Roboto"/>
            </a:endParaRPr>
          </a:p>
          <a:p>
            <a:pPr indent="-292100" lvl="0" marL="457200" rtl="0" algn="l">
              <a:spcBef>
                <a:spcPts val="0"/>
              </a:spcBef>
              <a:spcAft>
                <a:spcPts val="0"/>
              </a:spcAft>
              <a:buClr>
                <a:srgbClr val="1F1F1F"/>
              </a:buClr>
              <a:buSzPts val="1000"/>
              <a:buFont typeface="Roboto"/>
              <a:buChar char="●"/>
            </a:pPr>
            <a:r>
              <a:rPr lang="en" sz="1000">
                <a:solidFill>
                  <a:srgbClr val="1F1F1F"/>
                </a:solidFill>
                <a:latin typeface="Roboto"/>
                <a:ea typeface="Roboto"/>
                <a:cs typeface="Roboto"/>
                <a:sym typeface="Roboto"/>
              </a:rPr>
              <a:t>Location</a:t>
            </a:r>
            <a:endParaRPr sz="1000">
              <a:solidFill>
                <a:srgbClr val="1F1F1F"/>
              </a:solidFill>
              <a:latin typeface="Roboto"/>
              <a:ea typeface="Roboto"/>
              <a:cs typeface="Roboto"/>
              <a:sym typeface="Roboto"/>
            </a:endParaRPr>
          </a:p>
        </p:txBody>
      </p:sp>
      <p:pic>
        <p:nvPicPr>
          <p:cNvPr id="2257" name="Google Shape;2257;p330"/>
          <p:cNvPicPr preferRelativeResize="0"/>
          <p:nvPr/>
        </p:nvPicPr>
        <p:blipFill>
          <a:blip r:embed="rId3">
            <a:alphaModFix/>
          </a:blip>
          <a:stretch>
            <a:fillRect/>
          </a:stretch>
        </p:blipFill>
        <p:spPr>
          <a:xfrm>
            <a:off x="356745" y="1388553"/>
            <a:ext cx="384047" cy="384049"/>
          </a:xfrm>
          <a:prstGeom prst="rect">
            <a:avLst/>
          </a:prstGeom>
          <a:noFill/>
          <a:ln>
            <a:noFill/>
          </a:ln>
        </p:spPr>
      </p:pic>
      <p:pic>
        <p:nvPicPr>
          <p:cNvPr descr="software-and-data-8G-setting-gear-equalizer-automation-configurable-customizable(duotone)" id="2258" name="Google Shape;2258;p330"/>
          <p:cNvPicPr preferRelativeResize="0"/>
          <p:nvPr/>
        </p:nvPicPr>
        <p:blipFill>
          <a:blip r:embed="rId4">
            <a:alphaModFix/>
          </a:blip>
          <a:stretch>
            <a:fillRect/>
          </a:stretch>
        </p:blipFill>
        <p:spPr>
          <a:xfrm>
            <a:off x="356750" y="2871487"/>
            <a:ext cx="329999" cy="329999"/>
          </a:xfrm>
          <a:prstGeom prst="rect">
            <a:avLst/>
          </a:prstGeom>
          <a:noFill/>
          <a:ln>
            <a:noFill/>
          </a:ln>
        </p:spPr>
      </p:pic>
      <p:pic>
        <p:nvPicPr>
          <p:cNvPr id="2259" name="Google Shape;2259;p330"/>
          <p:cNvPicPr preferRelativeResize="0"/>
          <p:nvPr/>
        </p:nvPicPr>
        <p:blipFill>
          <a:blip r:embed="rId5">
            <a:alphaModFix/>
          </a:blip>
          <a:stretch>
            <a:fillRect/>
          </a:stretch>
        </p:blipFill>
        <p:spPr>
          <a:xfrm>
            <a:off x="2806125" y="1383338"/>
            <a:ext cx="394500" cy="394500"/>
          </a:xfrm>
          <a:prstGeom prst="rect">
            <a:avLst/>
          </a:prstGeom>
          <a:noFill/>
          <a:ln>
            <a:noFill/>
          </a:ln>
        </p:spPr>
      </p:pic>
      <p:sp>
        <p:nvSpPr>
          <p:cNvPr id="2260" name="Google Shape;2260;p330"/>
          <p:cNvSpPr/>
          <p:nvPr/>
        </p:nvSpPr>
        <p:spPr>
          <a:xfrm>
            <a:off x="406008" y="398796"/>
            <a:ext cx="1005900" cy="255900"/>
          </a:xfrm>
          <a:prstGeom prst="rect">
            <a:avLst/>
          </a:prstGeom>
          <a:solidFill>
            <a:schemeClr val="dk2"/>
          </a:solidFill>
          <a:ln>
            <a:noFill/>
          </a:ln>
        </p:spPr>
        <p:txBody>
          <a:bodyPr anchorCtr="0" anchor="ctr" bIns="91425" lIns="182875" spcFirstLastPara="1" rIns="182875" wrap="square" tIns="91425">
            <a:noAutofit/>
          </a:bodyPr>
          <a:lstStyle/>
          <a:p>
            <a:pPr indent="0" lvl="0" marL="0" rtl="0" algn="ctr">
              <a:spcBef>
                <a:spcPts val="0"/>
              </a:spcBef>
              <a:spcAft>
                <a:spcPts val="0"/>
              </a:spcAft>
              <a:buNone/>
            </a:pPr>
            <a:r>
              <a:rPr b="1" lang="en" sz="1074">
                <a:solidFill>
                  <a:srgbClr val="FFFFFF"/>
                </a:solidFill>
                <a:latin typeface="Roboto"/>
                <a:ea typeface="Roboto"/>
                <a:cs typeface="Roboto"/>
                <a:sym typeface="Roboto"/>
              </a:rPr>
              <a:t>OPTIMIZE</a:t>
            </a:r>
            <a:endParaRPr>
              <a:latin typeface="Roboto"/>
              <a:ea typeface="Roboto"/>
              <a:cs typeface="Roboto"/>
              <a:sym typeface="Roboto"/>
            </a:endParaRPr>
          </a:p>
        </p:txBody>
      </p:sp>
      <p:sp>
        <p:nvSpPr>
          <p:cNvPr id="2261" name="Google Shape;2261;p330"/>
          <p:cNvSpPr txBox="1"/>
          <p:nvPr/>
        </p:nvSpPr>
        <p:spPr>
          <a:xfrm>
            <a:off x="311700" y="629005"/>
            <a:ext cx="56406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solidFill>
                  <a:srgbClr val="25477B"/>
                </a:solidFill>
                <a:latin typeface="Roboto"/>
                <a:ea typeface="Roboto"/>
                <a:cs typeface="Roboto"/>
                <a:sym typeface="Roboto"/>
              </a:rPr>
              <a:t>EV Charge Monitoring</a:t>
            </a:r>
            <a:endParaRPr b="1" sz="2800">
              <a:solidFill>
                <a:srgbClr val="25477B"/>
              </a:solidFill>
              <a:latin typeface="Roboto"/>
              <a:ea typeface="Roboto"/>
              <a:cs typeface="Roboto"/>
              <a:sym typeface="Roboto"/>
            </a:endParaRPr>
          </a:p>
        </p:txBody>
      </p:sp>
      <p:pic>
        <p:nvPicPr>
          <p:cNvPr id="2262" name="Google Shape;2262;p330" title="mygeotab-ev-sustainability-assessment-step-9-2025-EN-NA@2x.png"/>
          <p:cNvPicPr preferRelativeResize="0"/>
          <p:nvPr/>
        </p:nvPicPr>
        <p:blipFill rotWithShape="1">
          <a:blip r:embed="rId6">
            <a:alphaModFix/>
          </a:blip>
          <a:srcRect b="0" l="0" r="0" t="0"/>
          <a:stretch/>
        </p:blipFill>
        <p:spPr>
          <a:xfrm>
            <a:off x="5159175" y="1212779"/>
            <a:ext cx="3789199" cy="27179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6" name="Shape 2266"/>
        <p:cNvGrpSpPr/>
        <p:nvPr/>
      </p:nvGrpSpPr>
      <p:grpSpPr>
        <a:xfrm>
          <a:off x="0" y="0"/>
          <a:ext cx="0" cy="0"/>
          <a:chOff x="0" y="0"/>
          <a:chExt cx="0" cy="0"/>
        </a:xfrm>
      </p:grpSpPr>
      <p:sp>
        <p:nvSpPr>
          <p:cNvPr id="2267" name="Google Shape;2267;p331"/>
          <p:cNvSpPr txBox="1"/>
          <p:nvPr>
            <p:ph type="title"/>
          </p:nvPr>
        </p:nvSpPr>
        <p:spPr>
          <a:xfrm>
            <a:off x="311700" y="694275"/>
            <a:ext cx="5640600" cy="572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a:t>EV Charging History</a:t>
            </a:r>
            <a:endParaRPr/>
          </a:p>
          <a:p>
            <a:pPr indent="0" lvl="0" marL="0" rtl="0" algn="l">
              <a:spcBef>
                <a:spcPts val="1000"/>
              </a:spcBef>
              <a:spcAft>
                <a:spcPts val="0"/>
              </a:spcAft>
              <a:buNone/>
            </a:pPr>
            <a:r>
              <a:t/>
            </a:r>
            <a:endParaRPr>
              <a:solidFill>
                <a:schemeClr val="accent2"/>
              </a:solidFill>
            </a:endParaRPr>
          </a:p>
        </p:txBody>
      </p:sp>
      <p:sp>
        <p:nvSpPr>
          <p:cNvPr id="2268" name="Google Shape;2268;p331"/>
          <p:cNvSpPr/>
          <p:nvPr/>
        </p:nvSpPr>
        <p:spPr>
          <a:xfrm>
            <a:off x="2686700" y="1267113"/>
            <a:ext cx="394500" cy="98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sz="400">
              <a:solidFill>
                <a:srgbClr val="494F59"/>
              </a:solidFill>
              <a:latin typeface="Roboto"/>
              <a:ea typeface="Roboto"/>
              <a:cs typeface="Roboto"/>
              <a:sym typeface="Roboto"/>
            </a:endParaRPr>
          </a:p>
        </p:txBody>
      </p:sp>
      <p:sp>
        <p:nvSpPr>
          <p:cNvPr id="2269" name="Google Shape;2269;p331"/>
          <p:cNvSpPr txBox="1"/>
          <p:nvPr>
            <p:ph idx="4294967295" type="body"/>
          </p:nvPr>
        </p:nvSpPr>
        <p:spPr>
          <a:xfrm>
            <a:off x="786418" y="1327113"/>
            <a:ext cx="1700400" cy="635100"/>
          </a:xfrm>
          <a:prstGeom prst="rect">
            <a:avLst/>
          </a:prstGeom>
        </p:spPr>
        <p:txBody>
          <a:bodyPr anchorCtr="0" anchor="t" bIns="91425" lIns="91425" spcFirstLastPara="1" rIns="91425" wrap="square" tIns="91425">
            <a:noAutofit/>
          </a:bodyPr>
          <a:lstStyle/>
          <a:p>
            <a:pPr indent="0" lvl="0" marL="0" rtl="0" algn="l">
              <a:spcBef>
                <a:spcPts val="0"/>
              </a:spcBef>
              <a:spcAft>
                <a:spcPts val="500"/>
              </a:spcAft>
              <a:buNone/>
            </a:pPr>
            <a:r>
              <a:rPr lang="en" sz="1000">
                <a:solidFill>
                  <a:srgbClr val="1F1F1F"/>
                </a:solidFill>
              </a:rPr>
              <a:t>View and analyze the history of all charging events during a selected date period.</a:t>
            </a:r>
            <a:endParaRPr sz="1000">
              <a:solidFill>
                <a:srgbClr val="1F1F1F"/>
              </a:solidFill>
            </a:endParaRPr>
          </a:p>
        </p:txBody>
      </p:sp>
      <p:sp>
        <p:nvSpPr>
          <p:cNvPr id="2270" name="Google Shape;2270;p331"/>
          <p:cNvSpPr txBox="1"/>
          <p:nvPr/>
        </p:nvSpPr>
        <p:spPr>
          <a:xfrm>
            <a:off x="786418" y="2116188"/>
            <a:ext cx="17004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1F1F1F"/>
                </a:solidFill>
                <a:latin typeface="Roboto"/>
                <a:ea typeface="Roboto"/>
                <a:cs typeface="Roboto"/>
                <a:sym typeface="Roboto"/>
              </a:rPr>
              <a:t>See per-session details for every EV: </a:t>
            </a:r>
            <a:endParaRPr sz="1000">
              <a:solidFill>
                <a:srgbClr val="1F1F1F"/>
              </a:solidFill>
              <a:latin typeface="Roboto"/>
              <a:ea typeface="Roboto"/>
              <a:cs typeface="Roboto"/>
              <a:sym typeface="Roboto"/>
            </a:endParaRPr>
          </a:p>
          <a:p>
            <a:pPr indent="-292100" lvl="0" marL="457200" rtl="0" algn="l">
              <a:spcBef>
                <a:spcPts val="0"/>
              </a:spcBef>
              <a:spcAft>
                <a:spcPts val="0"/>
              </a:spcAft>
              <a:buClr>
                <a:srgbClr val="1F1F1F"/>
              </a:buClr>
              <a:buSzPts val="1000"/>
              <a:buFont typeface="Roboto"/>
              <a:buChar char="●"/>
            </a:pPr>
            <a:r>
              <a:rPr lang="en" sz="1000">
                <a:solidFill>
                  <a:srgbClr val="1F1F1F"/>
                </a:solidFill>
                <a:latin typeface="Roboto"/>
                <a:ea typeface="Roboto"/>
                <a:cs typeface="Roboto"/>
                <a:sym typeface="Roboto"/>
              </a:rPr>
              <a:t>Charging zone</a:t>
            </a:r>
            <a:endParaRPr sz="1000">
              <a:solidFill>
                <a:srgbClr val="1F1F1F"/>
              </a:solidFill>
              <a:latin typeface="Roboto"/>
              <a:ea typeface="Roboto"/>
              <a:cs typeface="Roboto"/>
              <a:sym typeface="Roboto"/>
            </a:endParaRPr>
          </a:p>
          <a:p>
            <a:pPr indent="-292100" lvl="0" marL="457200" rtl="0" algn="l">
              <a:spcBef>
                <a:spcPts val="0"/>
              </a:spcBef>
              <a:spcAft>
                <a:spcPts val="0"/>
              </a:spcAft>
              <a:buClr>
                <a:srgbClr val="1F1F1F"/>
              </a:buClr>
              <a:buSzPts val="1000"/>
              <a:buFont typeface="Roboto"/>
              <a:buChar char="●"/>
            </a:pPr>
            <a:r>
              <a:rPr lang="en" sz="1000">
                <a:solidFill>
                  <a:srgbClr val="1F1F1F"/>
                </a:solidFill>
                <a:latin typeface="Roboto"/>
                <a:ea typeface="Roboto"/>
                <a:cs typeface="Roboto"/>
                <a:sym typeface="Roboto"/>
              </a:rPr>
              <a:t>Charge duration</a:t>
            </a:r>
            <a:endParaRPr sz="1000">
              <a:solidFill>
                <a:srgbClr val="1F1F1F"/>
              </a:solidFill>
              <a:latin typeface="Roboto"/>
              <a:ea typeface="Roboto"/>
              <a:cs typeface="Roboto"/>
              <a:sym typeface="Roboto"/>
            </a:endParaRPr>
          </a:p>
          <a:p>
            <a:pPr indent="-292100" lvl="0" marL="457200" rtl="0" algn="l">
              <a:spcBef>
                <a:spcPts val="0"/>
              </a:spcBef>
              <a:spcAft>
                <a:spcPts val="0"/>
              </a:spcAft>
              <a:buClr>
                <a:srgbClr val="1F1F1F"/>
              </a:buClr>
              <a:buSzPts val="1000"/>
              <a:buFont typeface="Roboto"/>
              <a:buChar char="●"/>
            </a:pPr>
            <a:r>
              <a:rPr lang="en" sz="1000">
                <a:solidFill>
                  <a:srgbClr val="1F1F1F"/>
                </a:solidFill>
                <a:latin typeface="Roboto"/>
                <a:ea typeface="Roboto"/>
                <a:cs typeface="Roboto"/>
                <a:sym typeface="Roboto"/>
              </a:rPr>
              <a:t>Charge start to finish</a:t>
            </a:r>
            <a:endParaRPr sz="1000">
              <a:solidFill>
                <a:srgbClr val="1F1F1F"/>
              </a:solidFill>
              <a:latin typeface="Roboto"/>
              <a:ea typeface="Roboto"/>
              <a:cs typeface="Roboto"/>
              <a:sym typeface="Roboto"/>
            </a:endParaRPr>
          </a:p>
          <a:p>
            <a:pPr indent="-292100" lvl="0" marL="457200" rtl="0" algn="l">
              <a:spcBef>
                <a:spcPts val="0"/>
              </a:spcBef>
              <a:spcAft>
                <a:spcPts val="0"/>
              </a:spcAft>
              <a:buClr>
                <a:srgbClr val="1F1F1F"/>
              </a:buClr>
              <a:buSzPts val="1000"/>
              <a:buFont typeface="Roboto"/>
              <a:buChar char="●"/>
            </a:pPr>
            <a:r>
              <a:rPr lang="en" sz="1000">
                <a:solidFill>
                  <a:srgbClr val="1F1F1F"/>
                </a:solidFill>
                <a:latin typeface="Roboto"/>
                <a:ea typeface="Roboto"/>
                <a:cs typeface="Roboto"/>
                <a:sym typeface="Roboto"/>
              </a:rPr>
              <a:t>Battery charge %</a:t>
            </a:r>
            <a:endParaRPr sz="1000">
              <a:solidFill>
                <a:srgbClr val="1F1F1F"/>
              </a:solidFill>
              <a:latin typeface="Roboto"/>
              <a:ea typeface="Roboto"/>
              <a:cs typeface="Roboto"/>
              <a:sym typeface="Roboto"/>
            </a:endParaRPr>
          </a:p>
          <a:p>
            <a:pPr indent="-292100" lvl="0" marL="457200" rtl="0" algn="l">
              <a:spcBef>
                <a:spcPts val="0"/>
              </a:spcBef>
              <a:spcAft>
                <a:spcPts val="0"/>
              </a:spcAft>
              <a:buClr>
                <a:srgbClr val="1F1F1F"/>
              </a:buClr>
              <a:buSzPts val="1000"/>
              <a:buFont typeface="Roboto"/>
              <a:buChar char="●"/>
            </a:pPr>
            <a:r>
              <a:rPr lang="en" sz="1000">
                <a:solidFill>
                  <a:srgbClr val="1F1F1F"/>
                </a:solidFill>
                <a:latin typeface="Roboto"/>
                <a:ea typeface="Roboto"/>
                <a:cs typeface="Roboto"/>
                <a:sym typeface="Roboto"/>
              </a:rPr>
              <a:t>Location </a:t>
            </a:r>
            <a:endParaRPr sz="1000">
              <a:solidFill>
                <a:srgbClr val="1F1F1F"/>
              </a:solidFill>
              <a:latin typeface="Roboto"/>
              <a:ea typeface="Roboto"/>
              <a:cs typeface="Roboto"/>
              <a:sym typeface="Roboto"/>
            </a:endParaRPr>
          </a:p>
          <a:p>
            <a:pPr indent="-292100" lvl="0" marL="457200" rtl="0" algn="l">
              <a:spcBef>
                <a:spcPts val="0"/>
              </a:spcBef>
              <a:spcAft>
                <a:spcPts val="0"/>
              </a:spcAft>
              <a:buClr>
                <a:srgbClr val="1F1F1F"/>
              </a:buClr>
              <a:buSzPts val="1000"/>
              <a:buFont typeface="Roboto"/>
              <a:buChar char="●"/>
            </a:pPr>
            <a:r>
              <a:rPr lang="en" sz="1000">
                <a:solidFill>
                  <a:srgbClr val="1F1F1F"/>
                </a:solidFill>
                <a:latin typeface="Roboto"/>
                <a:ea typeface="Roboto"/>
                <a:cs typeface="Roboto"/>
                <a:sym typeface="Roboto"/>
              </a:rPr>
              <a:t>Odometer reading</a:t>
            </a:r>
            <a:endParaRPr sz="1000">
              <a:solidFill>
                <a:srgbClr val="1F1F1F"/>
              </a:solidFill>
              <a:latin typeface="Roboto"/>
              <a:ea typeface="Roboto"/>
              <a:cs typeface="Roboto"/>
              <a:sym typeface="Roboto"/>
            </a:endParaRPr>
          </a:p>
        </p:txBody>
      </p:sp>
      <p:sp>
        <p:nvSpPr>
          <p:cNvPr id="2271" name="Google Shape;2271;p331"/>
          <p:cNvSpPr txBox="1"/>
          <p:nvPr/>
        </p:nvSpPr>
        <p:spPr>
          <a:xfrm>
            <a:off x="786418" y="3751713"/>
            <a:ext cx="17004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rgbClr val="1F1F1F"/>
                </a:solidFill>
                <a:latin typeface="Roboto"/>
                <a:ea typeface="Roboto"/>
                <a:cs typeface="Roboto"/>
                <a:sym typeface="Roboto"/>
              </a:rPr>
              <a:t>Access the trip history related with the charge session.</a:t>
            </a:r>
            <a:endParaRPr/>
          </a:p>
        </p:txBody>
      </p:sp>
      <p:pic>
        <p:nvPicPr>
          <p:cNvPr id="2272" name="Google Shape;2272;p331"/>
          <p:cNvPicPr preferRelativeResize="0"/>
          <p:nvPr/>
        </p:nvPicPr>
        <p:blipFill>
          <a:blip r:embed="rId3">
            <a:alphaModFix/>
          </a:blip>
          <a:stretch>
            <a:fillRect/>
          </a:stretch>
        </p:blipFill>
        <p:spPr>
          <a:xfrm>
            <a:off x="411225" y="2239513"/>
            <a:ext cx="384047" cy="384049"/>
          </a:xfrm>
          <a:prstGeom prst="rect">
            <a:avLst/>
          </a:prstGeom>
          <a:noFill/>
          <a:ln>
            <a:noFill/>
          </a:ln>
        </p:spPr>
      </p:pic>
      <p:sp>
        <p:nvSpPr>
          <p:cNvPr id="2273" name="Google Shape;2273;p331"/>
          <p:cNvSpPr txBox="1"/>
          <p:nvPr/>
        </p:nvSpPr>
        <p:spPr>
          <a:xfrm>
            <a:off x="3018938" y="1299538"/>
            <a:ext cx="1575900" cy="51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000">
                <a:solidFill>
                  <a:srgbClr val="1F1F1F"/>
                </a:solidFill>
                <a:latin typeface="Roboto"/>
                <a:ea typeface="Roboto"/>
                <a:cs typeface="Roboto"/>
                <a:sym typeface="Roboto"/>
              </a:rPr>
              <a:t>Identify patterns in EV charging history.</a:t>
            </a:r>
            <a:endParaRPr/>
          </a:p>
        </p:txBody>
      </p:sp>
      <p:sp>
        <p:nvSpPr>
          <p:cNvPr id="2274" name="Google Shape;2274;p331"/>
          <p:cNvSpPr txBox="1"/>
          <p:nvPr/>
        </p:nvSpPr>
        <p:spPr>
          <a:xfrm>
            <a:off x="3018949" y="2116188"/>
            <a:ext cx="1700400" cy="1046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000">
                <a:solidFill>
                  <a:srgbClr val="1F1F1F"/>
                </a:solidFill>
                <a:latin typeface="Roboto"/>
                <a:ea typeface="Roboto"/>
                <a:cs typeface="Roboto"/>
                <a:sym typeface="Roboto"/>
              </a:rPr>
              <a:t>Understand where and when assets primarily charge and how much energy is added at each location.</a:t>
            </a:r>
            <a:endParaRPr/>
          </a:p>
        </p:txBody>
      </p:sp>
      <p:sp>
        <p:nvSpPr>
          <p:cNvPr id="2275" name="Google Shape;2275;p331"/>
          <p:cNvSpPr txBox="1"/>
          <p:nvPr/>
        </p:nvSpPr>
        <p:spPr>
          <a:xfrm>
            <a:off x="3018950" y="3751713"/>
            <a:ext cx="1700400" cy="69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000">
                <a:solidFill>
                  <a:srgbClr val="1F1F1F"/>
                </a:solidFill>
                <a:latin typeface="Roboto"/>
                <a:ea typeface="Roboto"/>
                <a:cs typeface="Roboto"/>
                <a:sym typeface="Roboto"/>
              </a:rPr>
              <a:t>Find cost-saving opportunities through charge optimization.</a:t>
            </a:r>
            <a:endParaRPr/>
          </a:p>
        </p:txBody>
      </p:sp>
      <p:pic>
        <p:nvPicPr>
          <p:cNvPr id="2276" name="Google Shape;2276;p331"/>
          <p:cNvPicPr preferRelativeResize="0"/>
          <p:nvPr/>
        </p:nvPicPr>
        <p:blipFill>
          <a:blip r:embed="rId4">
            <a:alphaModFix/>
          </a:blip>
          <a:stretch>
            <a:fillRect/>
          </a:stretch>
        </p:blipFill>
        <p:spPr>
          <a:xfrm>
            <a:off x="411225" y="3882938"/>
            <a:ext cx="384047" cy="384049"/>
          </a:xfrm>
          <a:prstGeom prst="rect">
            <a:avLst/>
          </a:prstGeom>
          <a:noFill/>
          <a:ln>
            <a:noFill/>
          </a:ln>
        </p:spPr>
      </p:pic>
      <p:pic>
        <p:nvPicPr>
          <p:cNvPr id="2277" name="Google Shape;2277;p331"/>
          <p:cNvPicPr preferRelativeResize="0"/>
          <p:nvPr/>
        </p:nvPicPr>
        <p:blipFill>
          <a:blip r:embed="rId5">
            <a:alphaModFix/>
          </a:blip>
          <a:stretch>
            <a:fillRect/>
          </a:stretch>
        </p:blipFill>
        <p:spPr>
          <a:xfrm>
            <a:off x="406000" y="1373313"/>
            <a:ext cx="394500" cy="394500"/>
          </a:xfrm>
          <a:prstGeom prst="rect">
            <a:avLst/>
          </a:prstGeom>
          <a:noFill/>
          <a:ln>
            <a:noFill/>
          </a:ln>
        </p:spPr>
      </p:pic>
      <p:pic>
        <p:nvPicPr>
          <p:cNvPr id="2278" name="Google Shape;2278;p331"/>
          <p:cNvPicPr preferRelativeResize="0"/>
          <p:nvPr/>
        </p:nvPicPr>
        <p:blipFill>
          <a:blip r:embed="rId6">
            <a:alphaModFix/>
          </a:blip>
          <a:stretch>
            <a:fillRect/>
          </a:stretch>
        </p:blipFill>
        <p:spPr>
          <a:xfrm>
            <a:off x="2634900" y="1365363"/>
            <a:ext cx="384050" cy="384050"/>
          </a:xfrm>
          <a:prstGeom prst="rect">
            <a:avLst/>
          </a:prstGeom>
          <a:noFill/>
          <a:ln>
            <a:noFill/>
          </a:ln>
        </p:spPr>
      </p:pic>
      <p:pic>
        <p:nvPicPr>
          <p:cNvPr id="2279" name="Google Shape;2279;p331"/>
          <p:cNvPicPr preferRelativeResize="0"/>
          <p:nvPr/>
        </p:nvPicPr>
        <p:blipFill>
          <a:blip r:embed="rId7">
            <a:alphaModFix/>
          </a:blip>
          <a:stretch>
            <a:fillRect/>
          </a:stretch>
        </p:blipFill>
        <p:spPr>
          <a:xfrm>
            <a:off x="2629675" y="2209763"/>
            <a:ext cx="394500" cy="394500"/>
          </a:xfrm>
          <a:prstGeom prst="rect">
            <a:avLst/>
          </a:prstGeom>
          <a:noFill/>
          <a:ln>
            <a:noFill/>
          </a:ln>
        </p:spPr>
      </p:pic>
      <p:pic>
        <p:nvPicPr>
          <p:cNvPr id="2280" name="Google Shape;2280;p331"/>
          <p:cNvPicPr preferRelativeResize="0"/>
          <p:nvPr/>
        </p:nvPicPr>
        <p:blipFill>
          <a:blip r:embed="rId8">
            <a:alphaModFix/>
          </a:blip>
          <a:stretch>
            <a:fillRect/>
          </a:stretch>
        </p:blipFill>
        <p:spPr>
          <a:xfrm>
            <a:off x="2634900" y="3817538"/>
            <a:ext cx="384050" cy="384050"/>
          </a:xfrm>
          <a:prstGeom prst="rect">
            <a:avLst/>
          </a:prstGeom>
          <a:noFill/>
          <a:ln>
            <a:noFill/>
          </a:ln>
        </p:spPr>
      </p:pic>
      <p:pic>
        <p:nvPicPr>
          <p:cNvPr id="2281" name="Google Shape;2281;p331"/>
          <p:cNvPicPr preferRelativeResize="0"/>
          <p:nvPr/>
        </p:nvPicPr>
        <p:blipFill>
          <a:blip r:embed="rId9">
            <a:alphaModFix/>
          </a:blip>
          <a:stretch>
            <a:fillRect/>
          </a:stretch>
        </p:blipFill>
        <p:spPr>
          <a:xfrm>
            <a:off x="4883894" y="1988525"/>
            <a:ext cx="4035454" cy="1569899"/>
          </a:xfrm>
          <a:prstGeom prst="rect">
            <a:avLst/>
          </a:prstGeom>
          <a:noFill/>
          <a:ln cap="flat" cmpd="sng" w="9525">
            <a:solidFill>
              <a:srgbClr val="0078D3"/>
            </a:solidFill>
            <a:prstDash val="solid"/>
            <a:round/>
            <a:headEnd len="sm" w="sm" type="none"/>
            <a:tailEnd len="sm" w="sm" type="none"/>
          </a:ln>
        </p:spPr>
      </p:pic>
      <p:sp>
        <p:nvSpPr>
          <p:cNvPr id="2282" name="Google Shape;2282;p331"/>
          <p:cNvSpPr/>
          <p:nvPr/>
        </p:nvSpPr>
        <p:spPr>
          <a:xfrm>
            <a:off x="406008" y="398796"/>
            <a:ext cx="1005900" cy="255900"/>
          </a:xfrm>
          <a:prstGeom prst="rect">
            <a:avLst/>
          </a:prstGeom>
          <a:solidFill>
            <a:schemeClr val="dk2"/>
          </a:solidFill>
          <a:ln>
            <a:noFill/>
          </a:ln>
        </p:spPr>
        <p:txBody>
          <a:bodyPr anchorCtr="0" anchor="ctr" bIns="91425" lIns="182875" spcFirstLastPara="1" rIns="182875" wrap="square" tIns="91425">
            <a:noAutofit/>
          </a:bodyPr>
          <a:lstStyle/>
          <a:p>
            <a:pPr indent="0" lvl="0" marL="0" rtl="0" algn="ctr">
              <a:spcBef>
                <a:spcPts val="0"/>
              </a:spcBef>
              <a:spcAft>
                <a:spcPts val="0"/>
              </a:spcAft>
              <a:buNone/>
            </a:pPr>
            <a:r>
              <a:rPr b="1" lang="en" sz="1074">
                <a:solidFill>
                  <a:srgbClr val="FFFFFF"/>
                </a:solidFill>
                <a:latin typeface="Roboto"/>
                <a:ea typeface="Roboto"/>
                <a:cs typeface="Roboto"/>
                <a:sym typeface="Roboto"/>
              </a:rPr>
              <a:t>OPTIMIZE</a:t>
            </a:r>
            <a:endParaRPr>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6" name="Shape 2286"/>
        <p:cNvGrpSpPr/>
        <p:nvPr/>
      </p:nvGrpSpPr>
      <p:grpSpPr>
        <a:xfrm>
          <a:off x="0" y="0"/>
          <a:ext cx="0" cy="0"/>
          <a:chOff x="0" y="0"/>
          <a:chExt cx="0" cy="0"/>
        </a:xfrm>
      </p:grpSpPr>
      <p:pic>
        <p:nvPicPr>
          <p:cNvPr id="2287" name="Google Shape;2287;p332"/>
          <p:cNvPicPr preferRelativeResize="0"/>
          <p:nvPr/>
        </p:nvPicPr>
        <p:blipFill>
          <a:blip r:embed="rId3">
            <a:alphaModFix/>
          </a:blip>
          <a:stretch>
            <a:fillRect/>
          </a:stretch>
        </p:blipFill>
        <p:spPr>
          <a:xfrm>
            <a:off x="2893562" y="1861292"/>
            <a:ext cx="356616" cy="356616"/>
          </a:xfrm>
          <a:prstGeom prst="rect">
            <a:avLst/>
          </a:prstGeom>
          <a:noFill/>
          <a:ln>
            <a:noFill/>
          </a:ln>
        </p:spPr>
      </p:pic>
      <p:pic>
        <p:nvPicPr>
          <p:cNvPr id="2288" name="Google Shape;2288;p332"/>
          <p:cNvPicPr preferRelativeResize="0"/>
          <p:nvPr/>
        </p:nvPicPr>
        <p:blipFill>
          <a:blip r:embed="rId4">
            <a:alphaModFix/>
          </a:blip>
          <a:stretch>
            <a:fillRect/>
          </a:stretch>
        </p:blipFill>
        <p:spPr>
          <a:xfrm>
            <a:off x="423075" y="2740987"/>
            <a:ext cx="347473" cy="347473"/>
          </a:xfrm>
          <a:prstGeom prst="rect">
            <a:avLst/>
          </a:prstGeom>
          <a:noFill/>
          <a:ln>
            <a:noFill/>
          </a:ln>
        </p:spPr>
      </p:pic>
      <p:pic>
        <p:nvPicPr>
          <p:cNvPr id="2289" name="Google Shape;2289;p332"/>
          <p:cNvPicPr preferRelativeResize="0"/>
          <p:nvPr/>
        </p:nvPicPr>
        <p:blipFill>
          <a:blip r:embed="rId5">
            <a:alphaModFix/>
          </a:blip>
          <a:stretch>
            <a:fillRect/>
          </a:stretch>
        </p:blipFill>
        <p:spPr>
          <a:xfrm>
            <a:off x="423075" y="1823821"/>
            <a:ext cx="365760" cy="365760"/>
          </a:xfrm>
          <a:prstGeom prst="rect">
            <a:avLst/>
          </a:prstGeom>
          <a:noFill/>
          <a:ln>
            <a:noFill/>
          </a:ln>
        </p:spPr>
      </p:pic>
      <p:sp>
        <p:nvSpPr>
          <p:cNvPr id="2290" name="Google Shape;2290;p332"/>
          <p:cNvSpPr txBox="1"/>
          <p:nvPr>
            <p:ph idx="4294967295" type="body"/>
          </p:nvPr>
        </p:nvSpPr>
        <p:spPr>
          <a:xfrm>
            <a:off x="822775" y="1828875"/>
            <a:ext cx="1803000" cy="6498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500"/>
              </a:spcAft>
              <a:buNone/>
            </a:pPr>
            <a:r>
              <a:rPr lang="en" sz="1000"/>
              <a:t>View real-time and </a:t>
            </a:r>
            <a:br>
              <a:rPr lang="en" sz="1000"/>
            </a:br>
            <a:r>
              <a:rPr lang="en" sz="1000"/>
              <a:t>seasonal variation in </a:t>
            </a:r>
            <a:br>
              <a:rPr lang="en" sz="1000"/>
            </a:br>
            <a:r>
              <a:rPr lang="en" sz="1000"/>
              <a:t>range capability across </a:t>
            </a:r>
            <a:br>
              <a:rPr lang="en" sz="1000"/>
            </a:br>
            <a:r>
              <a:rPr lang="en" sz="1000"/>
              <a:t>all makes and models.</a:t>
            </a:r>
            <a:endParaRPr sz="1000"/>
          </a:p>
        </p:txBody>
      </p:sp>
      <p:sp>
        <p:nvSpPr>
          <p:cNvPr id="2291" name="Google Shape;2291;p332"/>
          <p:cNvSpPr/>
          <p:nvPr/>
        </p:nvSpPr>
        <p:spPr>
          <a:xfrm>
            <a:off x="406008" y="398796"/>
            <a:ext cx="1005900" cy="255900"/>
          </a:xfrm>
          <a:prstGeom prst="rect">
            <a:avLst/>
          </a:prstGeom>
          <a:solidFill>
            <a:schemeClr val="dk2"/>
          </a:solidFill>
          <a:ln>
            <a:noFill/>
          </a:ln>
        </p:spPr>
        <p:txBody>
          <a:bodyPr anchorCtr="0" anchor="ctr" bIns="91425" lIns="182875" spcFirstLastPara="1" rIns="182875" wrap="square" tIns="91425">
            <a:noAutofit/>
          </a:bodyPr>
          <a:lstStyle/>
          <a:p>
            <a:pPr indent="0" lvl="0" marL="0" rtl="0" algn="ctr">
              <a:spcBef>
                <a:spcPts val="0"/>
              </a:spcBef>
              <a:spcAft>
                <a:spcPts val="0"/>
              </a:spcAft>
              <a:buNone/>
            </a:pPr>
            <a:r>
              <a:rPr b="1" lang="en" sz="1074">
                <a:solidFill>
                  <a:srgbClr val="FFFFFF"/>
                </a:solidFill>
                <a:latin typeface="Roboto"/>
                <a:ea typeface="Roboto"/>
                <a:cs typeface="Roboto"/>
                <a:sym typeface="Roboto"/>
              </a:rPr>
              <a:t>OPTIMIZE</a:t>
            </a:r>
            <a:endParaRPr>
              <a:latin typeface="Roboto"/>
              <a:ea typeface="Roboto"/>
              <a:cs typeface="Roboto"/>
              <a:sym typeface="Roboto"/>
            </a:endParaRPr>
          </a:p>
        </p:txBody>
      </p:sp>
      <p:sp>
        <p:nvSpPr>
          <p:cNvPr id="2292" name="Google Shape;2292;p332"/>
          <p:cNvSpPr txBox="1"/>
          <p:nvPr>
            <p:ph type="title"/>
          </p:nvPr>
        </p:nvSpPr>
        <p:spPr>
          <a:xfrm>
            <a:off x="311700" y="577050"/>
            <a:ext cx="564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EV Performance</a:t>
            </a:r>
            <a:endParaRPr/>
          </a:p>
        </p:txBody>
      </p:sp>
      <p:pic>
        <p:nvPicPr>
          <p:cNvPr id="2293" name="Google Shape;2293;p332" title="mygeotab-ev-performance-2025-EN-NA@2x.png"/>
          <p:cNvPicPr preferRelativeResize="0"/>
          <p:nvPr/>
        </p:nvPicPr>
        <p:blipFill rotWithShape="1">
          <a:blip r:embed="rId6">
            <a:alphaModFix/>
          </a:blip>
          <a:srcRect b="0" l="0" r="0" t="0"/>
          <a:stretch/>
        </p:blipFill>
        <p:spPr>
          <a:xfrm>
            <a:off x="5159175" y="1212779"/>
            <a:ext cx="3789199" cy="2717925"/>
          </a:xfrm>
          <a:prstGeom prst="rect">
            <a:avLst/>
          </a:prstGeom>
          <a:noFill/>
          <a:ln>
            <a:noFill/>
          </a:ln>
        </p:spPr>
      </p:pic>
      <p:sp>
        <p:nvSpPr>
          <p:cNvPr id="2294" name="Google Shape;2294;p332"/>
          <p:cNvSpPr txBox="1"/>
          <p:nvPr>
            <p:ph idx="4294967295" type="body"/>
          </p:nvPr>
        </p:nvSpPr>
        <p:spPr>
          <a:xfrm>
            <a:off x="822775" y="2685075"/>
            <a:ext cx="1803000" cy="6498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500"/>
              </a:spcAft>
              <a:buNone/>
            </a:pPr>
            <a:r>
              <a:rPr lang="en" sz="1000"/>
              <a:t>Monitor your useable </a:t>
            </a:r>
            <a:br>
              <a:rPr lang="en" sz="1000"/>
            </a:br>
            <a:r>
              <a:rPr lang="en" sz="1000"/>
              <a:t>battery capacity and </a:t>
            </a:r>
            <a:br>
              <a:rPr lang="en" sz="1000"/>
            </a:br>
            <a:r>
              <a:rPr lang="en" sz="1000"/>
              <a:t>battery state of health to understand degradation.</a:t>
            </a:r>
            <a:endParaRPr sz="1000"/>
          </a:p>
        </p:txBody>
      </p:sp>
      <p:sp>
        <p:nvSpPr>
          <p:cNvPr id="2295" name="Google Shape;2295;p332"/>
          <p:cNvSpPr txBox="1"/>
          <p:nvPr/>
        </p:nvSpPr>
        <p:spPr>
          <a:xfrm>
            <a:off x="311700" y="1275425"/>
            <a:ext cx="2251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edium"/>
                <a:ea typeface="Roboto Medium"/>
                <a:cs typeface="Roboto Medium"/>
                <a:sym typeface="Roboto Medium"/>
              </a:rPr>
              <a:t>Gain confidence in </a:t>
            </a:r>
            <a:br>
              <a:rPr lang="en" sz="1200">
                <a:solidFill>
                  <a:schemeClr val="dk2"/>
                </a:solidFill>
                <a:latin typeface="Roboto Medium"/>
                <a:ea typeface="Roboto Medium"/>
                <a:cs typeface="Roboto Medium"/>
                <a:sym typeface="Roboto Medium"/>
              </a:rPr>
            </a:br>
            <a:r>
              <a:rPr lang="en" sz="1200">
                <a:solidFill>
                  <a:schemeClr val="dk2"/>
                </a:solidFill>
                <a:latin typeface="Roboto Medium"/>
                <a:ea typeface="Roboto Medium"/>
                <a:cs typeface="Roboto Medium"/>
                <a:sym typeface="Roboto Medium"/>
              </a:rPr>
              <a:t>your EV investment </a:t>
            </a:r>
            <a:endParaRPr>
              <a:latin typeface="Roboto Medium"/>
              <a:ea typeface="Roboto Medium"/>
              <a:cs typeface="Roboto Medium"/>
              <a:sym typeface="Roboto Medium"/>
            </a:endParaRPr>
          </a:p>
        </p:txBody>
      </p:sp>
      <p:sp>
        <p:nvSpPr>
          <p:cNvPr id="2296" name="Google Shape;2296;p332"/>
          <p:cNvSpPr txBox="1"/>
          <p:nvPr/>
        </p:nvSpPr>
        <p:spPr>
          <a:xfrm>
            <a:off x="2798792" y="1275425"/>
            <a:ext cx="16272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edium"/>
                <a:ea typeface="Roboto Medium"/>
                <a:cs typeface="Roboto Medium"/>
                <a:sym typeface="Roboto Medium"/>
              </a:rPr>
              <a:t>Build your case for further adoption</a:t>
            </a:r>
            <a:endParaRPr>
              <a:latin typeface="Roboto Medium"/>
              <a:ea typeface="Roboto Medium"/>
              <a:cs typeface="Roboto Medium"/>
              <a:sym typeface="Roboto Medium"/>
            </a:endParaRPr>
          </a:p>
        </p:txBody>
      </p:sp>
      <p:sp>
        <p:nvSpPr>
          <p:cNvPr id="2297" name="Google Shape;2297;p332"/>
          <p:cNvSpPr txBox="1"/>
          <p:nvPr>
            <p:ph idx="4294967295" type="body"/>
          </p:nvPr>
        </p:nvSpPr>
        <p:spPr>
          <a:xfrm>
            <a:off x="3288692" y="1828875"/>
            <a:ext cx="1803000" cy="6498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500"/>
              </a:spcAft>
              <a:buNone/>
            </a:pPr>
            <a:r>
              <a:rPr lang="en" sz="1000"/>
              <a:t>Understand battery degradation impact </a:t>
            </a:r>
            <a:br>
              <a:rPr lang="en" sz="1000"/>
            </a:br>
            <a:r>
              <a:rPr lang="en" sz="1000"/>
              <a:t>on service life and total </a:t>
            </a:r>
            <a:br>
              <a:rPr lang="en" sz="1000"/>
            </a:br>
            <a:r>
              <a:rPr lang="en" sz="1000"/>
              <a:t>cost of ownership.</a:t>
            </a:r>
            <a:endParaRPr sz="1000"/>
          </a:p>
        </p:txBody>
      </p:sp>
      <p:sp>
        <p:nvSpPr>
          <p:cNvPr id="2298" name="Google Shape;2298;p332"/>
          <p:cNvSpPr txBox="1"/>
          <p:nvPr>
            <p:ph idx="4294967295" type="body"/>
          </p:nvPr>
        </p:nvSpPr>
        <p:spPr>
          <a:xfrm>
            <a:off x="3288700" y="2685075"/>
            <a:ext cx="1438800" cy="4866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500"/>
              </a:spcAft>
              <a:buNone/>
            </a:pPr>
            <a:r>
              <a:rPr lang="en" sz="1000"/>
              <a:t>Identify and confirm EVs that can actually drive your routes.</a:t>
            </a:r>
            <a:endParaRPr sz="1000"/>
          </a:p>
        </p:txBody>
      </p:sp>
      <p:pic>
        <p:nvPicPr>
          <p:cNvPr id="2299" name="Google Shape;2299;p332"/>
          <p:cNvPicPr preferRelativeResize="0"/>
          <p:nvPr/>
        </p:nvPicPr>
        <p:blipFill>
          <a:blip r:embed="rId7">
            <a:alphaModFix/>
          </a:blip>
          <a:stretch>
            <a:fillRect/>
          </a:stretch>
        </p:blipFill>
        <p:spPr>
          <a:xfrm>
            <a:off x="2888987" y="2731838"/>
            <a:ext cx="365760" cy="36576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3" name="Shape 2303"/>
        <p:cNvGrpSpPr/>
        <p:nvPr/>
      </p:nvGrpSpPr>
      <p:grpSpPr>
        <a:xfrm>
          <a:off x="0" y="0"/>
          <a:ext cx="0" cy="0"/>
          <a:chOff x="0" y="0"/>
          <a:chExt cx="0" cy="0"/>
        </a:xfrm>
      </p:grpSpPr>
      <p:sp>
        <p:nvSpPr>
          <p:cNvPr id="2304" name="Google Shape;2304;p333"/>
          <p:cNvSpPr txBox="1"/>
          <p:nvPr>
            <p:ph idx="4294967295" type="body"/>
          </p:nvPr>
        </p:nvSpPr>
        <p:spPr>
          <a:xfrm>
            <a:off x="429600" y="1644725"/>
            <a:ext cx="3611100" cy="3401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000">
                <a:solidFill>
                  <a:schemeClr val="dk2"/>
                </a:solidFill>
              </a:rPr>
              <a:t>Right-size your fleet</a:t>
            </a:r>
            <a:endParaRPr b="1" sz="1000">
              <a:solidFill>
                <a:schemeClr val="dk2"/>
              </a:solidFill>
            </a:endParaRPr>
          </a:p>
          <a:p>
            <a:pPr indent="0" lvl="0" marL="0" rtl="0" algn="l">
              <a:lnSpc>
                <a:spcPct val="100000"/>
              </a:lnSpc>
              <a:spcBef>
                <a:spcPts val="500"/>
              </a:spcBef>
              <a:spcAft>
                <a:spcPts val="0"/>
              </a:spcAft>
              <a:buNone/>
            </a:pPr>
            <a:r>
              <a:rPr lang="en" sz="1000"/>
              <a:t>Identify underutilized assets that can be removed from the fleet without impacting operations. </a:t>
            </a:r>
            <a:endParaRPr sz="1000"/>
          </a:p>
          <a:p>
            <a:pPr indent="0" lvl="0" marL="0" rtl="0" algn="l">
              <a:lnSpc>
                <a:spcPct val="100000"/>
              </a:lnSpc>
              <a:spcBef>
                <a:spcPts val="500"/>
              </a:spcBef>
              <a:spcAft>
                <a:spcPts val="0"/>
              </a:spcAft>
              <a:buNone/>
            </a:pPr>
            <a:r>
              <a:t/>
            </a:r>
            <a:endParaRPr sz="1000"/>
          </a:p>
          <a:p>
            <a:pPr indent="0" lvl="0" marL="0" rtl="0" algn="l">
              <a:lnSpc>
                <a:spcPct val="100000"/>
              </a:lnSpc>
              <a:spcBef>
                <a:spcPts val="500"/>
              </a:spcBef>
              <a:spcAft>
                <a:spcPts val="0"/>
              </a:spcAft>
              <a:buNone/>
            </a:pPr>
            <a:r>
              <a:rPr b="1" lang="en" sz="1000">
                <a:solidFill>
                  <a:schemeClr val="dk2"/>
                </a:solidFill>
              </a:rPr>
              <a:t>Get more from your existing assets</a:t>
            </a:r>
            <a:endParaRPr sz="1000"/>
          </a:p>
          <a:p>
            <a:pPr indent="0" lvl="0" marL="0" rtl="0" algn="l">
              <a:lnSpc>
                <a:spcPct val="100000"/>
              </a:lnSpc>
              <a:spcBef>
                <a:spcPts val="500"/>
              </a:spcBef>
              <a:spcAft>
                <a:spcPts val="0"/>
              </a:spcAft>
              <a:buNone/>
            </a:pPr>
            <a:r>
              <a:rPr lang="en" sz="1000"/>
              <a:t>Plan to pool assets or move them to other departments where they can get more use.</a:t>
            </a:r>
            <a:endParaRPr sz="1000"/>
          </a:p>
          <a:p>
            <a:pPr indent="0" lvl="0" marL="0" rtl="0" algn="l">
              <a:lnSpc>
                <a:spcPct val="100000"/>
              </a:lnSpc>
              <a:spcBef>
                <a:spcPts val="500"/>
              </a:spcBef>
              <a:spcAft>
                <a:spcPts val="0"/>
              </a:spcAft>
              <a:buNone/>
            </a:pPr>
            <a:r>
              <a:rPr lang="en" sz="1000"/>
              <a:t>Rotate assets between high use departments and low use departments to balance wear and tear, extend service life. </a:t>
            </a:r>
            <a:endParaRPr sz="1000"/>
          </a:p>
          <a:p>
            <a:pPr indent="0" lvl="0" marL="0" rtl="0" algn="l">
              <a:lnSpc>
                <a:spcPct val="100000"/>
              </a:lnSpc>
              <a:spcBef>
                <a:spcPts val="500"/>
              </a:spcBef>
              <a:spcAft>
                <a:spcPts val="0"/>
              </a:spcAft>
              <a:buNone/>
            </a:pPr>
            <a:r>
              <a:t/>
            </a:r>
            <a:endParaRPr sz="1000"/>
          </a:p>
          <a:p>
            <a:pPr indent="0" lvl="0" marL="0" rtl="0" algn="l">
              <a:lnSpc>
                <a:spcPct val="100000"/>
              </a:lnSpc>
              <a:spcBef>
                <a:spcPts val="500"/>
              </a:spcBef>
              <a:spcAft>
                <a:spcPts val="0"/>
              </a:spcAft>
              <a:buNone/>
            </a:pPr>
            <a:r>
              <a:rPr b="1" lang="en" sz="1000">
                <a:solidFill>
                  <a:schemeClr val="dk2"/>
                </a:solidFill>
              </a:rPr>
              <a:t>Data-backed lifecycle management </a:t>
            </a:r>
            <a:endParaRPr sz="1000"/>
          </a:p>
          <a:p>
            <a:pPr indent="0" lvl="0" marL="0" rtl="0" algn="l">
              <a:lnSpc>
                <a:spcPct val="100000"/>
              </a:lnSpc>
              <a:spcBef>
                <a:spcPts val="500"/>
              </a:spcBef>
              <a:spcAft>
                <a:spcPts val="0"/>
              </a:spcAft>
              <a:buNone/>
            </a:pPr>
            <a:r>
              <a:rPr lang="en" sz="1000"/>
              <a:t>Head into annual budget / procurement cycles with a data-backed plan for which vehicles to retire, which vehicles to keep, and which departments </a:t>
            </a:r>
            <a:r>
              <a:rPr b="1" lang="en" sz="1000"/>
              <a:t>truly need</a:t>
            </a:r>
            <a:r>
              <a:rPr lang="en" sz="1000"/>
              <a:t> additional vehicles to be procured.  </a:t>
            </a:r>
            <a:endParaRPr sz="1000"/>
          </a:p>
          <a:p>
            <a:pPr indent="0" lvl="0" marL="0" rtl="0" algn="l">
              <a:lnSpc>
                <a:spcPct val="100000"/>
              </a:lnSpc>
              <a:spcBef>
                <a:spcPts val="500"/>
              </a:spcBef>
              <a:spcAft>
                <a:spcPts val="0"/>
              </a:spcAft>
              <a:buNone/>
            </a:pPr>
            <a:r>
              <a:t/>
            </a:r>
            <a:endParaRPr sz="1000"/>
          </a:p>
          <a:p>
            <a:pPr indent="0" lvl="0" marL="0" rtl="0" algn="l">
              <a:lnSpc>
                <a:spcPct val="100000"/>
              </a:lnSpc>
              <a:spcBef>
                <a:spcPts val="500"/>
              </a:spcBef>
              <a:spcAft>
                <a:spcPts val="500"/>
              </a:spcAft>
              <a:buNone/>
            </a:pPr>
            <a:r>
              <a:t/>
            </a:r>
            <a:endParaRPr sz="1000"/>
          </a:p>
        </p:txBody>
      </p:sp>
      <p:sp>
        <p:nvSpPr>
          <p:cNvPr id="2305" name="Google Shape;2305;p333"/>
          <p:cNvSpPr/>
          <p:nvPr/>
        </p:nvSpPr>
        <p:spPr>
          <a:xfrm>
            <a:off x="406008" y="398796"/>
            <a:ext cx="1005900" cy="255900"/>
          </a:xfrm>
          <a:prstGeom prst="rect">
            <a:avLst/>
          </a:prstGeom>
          <a:solidFill>
            <a:schemeClr val="dk2"/>
          </a:solidFill>
          <a:ln>
            <a:noFill/>
          </a:ln>
        </p:spPr>
        <p:txBody>
          <a:bodyPr anchorCtr="0" anchor="ctr" bIns="91425" lIns="182875" spcFirstLastPara="1" rIns="182875" wrap="square" tIns="91425">
            <a:noAutofit/>
          </a:bodyPr>
          <a:lstStyle/>
          <a:p>
            <a:pPr indent="0" lvl="0" marL="0" rtl="0" algn="ctr">
              <a:spcBef>
                <a:spcPts val="0"/>
              </a:spcBef>
              <a:spcAft>
                <a:spcPts val="0"/>
              </a:spcAft>
              <a:buNone/>
            </a:pPr>
            <a:r>
              <a:rPr b="1" lang="en" sz="1074">
                <a:solidFill>
                  <a:srgbClr val="FFFFFF"/>
                </a:solidFill>
                <a:latin typeface="Roboto"/>
                <a:ea typeface="Roboto"/>
                <a:cs typeface="Roboto"/>
                <a:sym typeface="Roboto"/>
              </a:rPr>
              <a:t>OPTIMIZE</a:t>
            </a:r>
            <a:endParaRPr>
              <a:latin typeface="Roboto"/>
              <a:ea typeface="Roboto"/>
              <a:cs typeface="Roboto"/>
              <a:sym typeface="Roboto"/>
            </a:endParaRPr>
          </a:p>
        </p:txBody>
      </p:sp>
      <p:sp>
        <p:nvSpPr>
          <p:cNvPr id="2306" name="Google Shape;2306;p333"/>
          <p:cNvSpPr txBox="1"/>
          <p:nvPr>
            <p:ph type="title"/>
          </p:nvPr>
        </p:nvSpPr>
        <p:spPr>
          <a:xfrm>
            <a:off x="311700" y="577050"/>
            <a:ext cx="564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Asset Utilization</a:t>
            </a:r>
            <a:endParaRPr/>
          </a:p>
          <a:p>
            <a:pPr indent="0" lvl="0" marL="0" rtl="0" algn="l">
              <a:spcBef>
                <a:spcPts val="0"/>
              </a:spcBef>
              <a:spcAft>
                <a:spcPts val="0"/>
              </a:spcAft>
              <a:buNone/>
            </a:pPr>
            <a:r>
              <a:rPr b="0" lang="en" sz="2000"/>
              <a:t>(coming soon)</a:t>
            </a:r>
            <a:endParaRPr/>
          </a:p>
        </p:txBody>
      </p:sp>
      <p:sp>
        <p:nvSpPr>
          <p:cNvPr id="2307" name="Google Shape;2307;p333"/>
          <p:cNvSpPr txBox="1"/>
          <p:nvPr/>
        </p:nvSpPr>
        <p:spPr>
          <a:xfrm>
            <a:off x="406000" y="1323475"/>
            <a:ext cx="3330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2"/>
                </a:solidFill>
                <a:latin typeface="Roboto Medium"/>
                <a:ea typeface="Roboto Medium"/>
                <a:cs typeface="Roboto Medium"/>
                <a:sym typeface="Roboto Medium"/>
              </a:rPr>
              <a:t>Optimize your entire fleet operation</a:t>
            </a:r>
            <a:endParaRPr>
              <a:latin typeface="Roboto Medium"/>
              <a:ea typeface="Roboto Medium"/>
              <a:cs typeface="Roboto Medium"/>
              <a:sym typeface="Roboto Medium"/>
            </a:endParaRPr>
          </a:p>
        </p:txBody>
      </p:sp>
      <p:pic>
        <p:nvPicPr>
          <p:cNvPr id="2308" name="Google Shape;2308;p333" title="Screenshot 2025-11-24 at 4.08.47 PM.png"/>
          <p:cNvPicPr preferRelativeResize="0"/>
          <p:nvPr/>
        </p:nvPicPr>
        <p:blipFill rotWithShape="1">
          <a:blip r:embed="rId3">
            <a:alphaModFix/>
          </a:blip>
          <a:srcRect b="2477" l="1224" r="0" t="0"/>
          <a:stretch/>
        </p:blipFill>
        <p:spPr>
          <a:xfrm>
            <a:off x="4040700" y="654700"/>
            <a:ext cx="4969850" cy="403510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2" name="Shape 2312"/>
        <p:cNvGrpSpPr/>
        <p:nvPr/>
      </p:nvGrpSpPr>
      <p:grpSpPr>
        <a:xfrm>
          <a:off x="0" y="0"/>
          <a:ext cx="0" cy="0"/>
          <a:chOff x="0" y="0"/>
          <a:chExt cx="0" cy="0"/>
        </a:xfrm>
      </p:grpSpPr>
      <p:pic>
        <p:nvPicPr>
          <p:cNvPr descr="Beautify this slide" id="2313" name="Google Shape;2313;p334"/>
          <p:cNvPicPr preferRelativeResize="0"/>
          <p:nvPr/>
        </p:nvPicPr>
        <p:blipFill>
          <a:blip r:embed="rId3">
            <a:alphaModFix/>
          </a:blip>
          <a:stretch>
            <a:fillRect/>
          </a:stretch>
        </p:blipFill>
        <p:spPr>
          <a:xfrm>
            <a:off x="0" y="19936"/>
            <a:ext cx="9143545" cy="510338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7" name="Shape 2317"/>
        <p:cNvGrpSpPr/>
        <p:nvPr/>
      </p:nvGrpSpPr>
      <p:grpSpPr>
        <a:xfrm>
          <a:off x="0" y="0"/>
          <a:ext cx="0" cy="0"/>
          <a:chOff x="0" y="0"/>
          <a:chExt cx="0" cy="0"/>
        </a:xfrm>
      </p:grpSpPr>
      <p:pic>
        <p:nvPicPr>
          <p:cNvPr descr="Keep the slide above but replace the vehicle to look like a Ford f150" id="2318" name="Google Shape;2318;p335"/>
          <p:cNvPicPr preferRelativeResize="0"/>
          <p:nvPr/>
        </p:nvPicPr>
        <p:blipFill>
          <a:blip r:embed="rId3">
            <a:alphaModFix/>
          </a:blip>
          <a:stretch>
            <a:fillRect/>
          </a:stretch>
        </p:blipFill>
        <p:spPr>
          <a:xfrm>
            <a:off x="0" y="19936"/>
            <a:ext cx="9143545" cy="510338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2" name="Shape 2322"/>
        <p:cNvGrpSpPr/>
        <p:nvPr/>
      </p:nvGrpSpPr>
      <p:grpSpPr>
        <a:xfrm>
          <a:off x="0" y="0"/>
          <a:ext cx="0" cy="0"/>
          <a:chOff x="0" y="0"/>
          <a:chExt cx="0" cy="0"/>
        </a:xfrm>
      </p:grpSpPr>
      <p:pic>
        <p:nvPicPr>
          <p:cNvPr descr="Beautify this slide" id="2323" name="Google Shape;2323;p336"/>
          <p:cNvPicPr preferRelativeResize="0"/>
          <p:nvPr/>
        </p:nvPicPr>
        <p:blipFill>
          <a:blip r:embed="rId3">
            <a:alphaModFix/>
          </a:blip>
          <a:stretch>
            <a:fillRect/>
          </a:stretch>
        </p:blipFill>
        <p:spPr>
          <a:xfrm>
            <a:off x="0" y="19936"/>
            <a:ext cx="9143545" cy="510338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7" name="Shape 2327"/>
        <p:cNvGrpSpPr/>
        <p:nvPr/>
      </p:nvGrpSpPr>
      <p:grpSpPr>
        <a:xfrm>
          <a:off x="0" y="0"/>
          <a:ext cx="0" cy="0"/>
          <a:chOff x="0" y="0"/>
          <a:chExt cx="0" cy="0"/>
        </a:xfrm>
      </p:grpSpPr>
      <p:pic>
        <p:nvPicPr>
          <p:cNvPr descr="make less busy" id="2328" name="Google Shape;2328;p337"/>
          <p:cNvPicPr preferRelativeResize="0"/>
          <p:nvPr/>
        </p:nvPicPr>
        <p:blipFill>
          <a:blip r:embed="rId3">
            <a:alphaModFix/>
          </a:blip>
          <a:stretch>
            <a:fillRect/>
          </a:stretch>
        </p:blipFill>
        <p:spPr>
          <a:xfrm>
            <a:off x="0" y="19936"/>
            <a:ext cx="9143545" cy="510338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2" name="Shape 2332"/>
        <p:cNvGrpSpPr/>
        <p:nvPr/>
      </p:nvGrpSpPr>
      <p:grpSpPr>
        <a:xfrm>
          <a:off x="0" y="0"/>
          <a:ext cx="0" cy="0"/>
          <a:chOff x="0" y="0"/>
          <a:chExt cx="0" cy="0"/>
        </a:xfrm>
      </p:grpSpPr>
      <p:pic>
        <p:nvPicPr>
          <p:cNvPr descr="make less busy" id="2333" name="Google Shape;2333;p338"/>
          <p:cNvPicPr preferRelativeResize="0"/>
          <p:nvPr/>
        </p:nvPicPr>
        <p:blipFill>
          <a:blip r:embed="rId3">
            <a:alphaModFix/>
          </a:blip>
          <a:stretch>
            <a:fillRect/>
          </a:stretch>
        </p:blipFill>
        <p:spPr>
          <a:xfrm>
            <a:off x="0" y="19936"/>
            <a:ext cx="9143545" cy="510338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7" name="Shape 2337"/>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Geotab Template 2021">
  <a:themeElements>
    <a:clrScheme name="Simple Light">
      <a:dk1>
        <a:srgbClr val="25477B"/>
      </a:dk1>
      <a:lt1>
        <a:srgbClr val="21325E"/>
      </a:lt1>
      <a:dk2>
        <a:srgbClr val="0078D3"/>
      </a:dk2>
      <a:lt2>
        <a:srgbClr val="00AEFF"/>
      </a:lt2>
      <a:accent1>
        <a:srgbClr val="3C5164"/>
      </a:accent1>
      <a:accent2>
        <a:srgbClr val="EFF2F7"/>
      </a:accent2>
      <a:accent3>
        <a:srgbClr val="00AA00"/>
      </a:accent3>
      <a:accent4>
        <a:srgbClr val="EDBBB2"/>
      </a:accent4>
      <a:accent5>
        <a:srgbClr val="FE5A3F"/>
      </a:accent5>
      <a:accent6>
        <a:srgbClr val="F9BA00"/>
      </a:accent6>
      <a:hlink>
        <a:srgbClr val="0078D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tab 2019">
  <a:themeElements>
    <a:clrScheme name="Geotab 2019">
      <a:dk1>
        <a:srgbClr val="24477B"/>
      </a:dk1>
      <a:lt1>
        <a:srgbClr val="00AEEF"/>
      </a:lt1>
      <a:dk2>
        <a:srgbClr val="66788C"/>
      </a:dk2>
      <a:lt2>
        <a:srgbClr val="CFD5DC"/>
      </a:lt2>
      <a:accent1>
        <a:srgbClr val="EFF2F7"/>
      </a:accent1>
      <a:accent2>
        <a:srgbClr val="FFFFFF"/>
      </a:accent2>
      <a:accent3>
        <a:srgbClr val="93C83C"/>
      </a:accent3>
      <a:accent4>
        <a:srgbClr val="FAD201"/>
      </a:accent4>
      <a:accent5>
        <a:srgbClr val="EA184D"/>
      </a:accent5>
      <a:accent6>
        <a:srgbClr val="24477B"/>
      </a:accent6>
      <a:hlink>
        <a:srgbClr val="00AEEF"/>
      </a:hlink>
      <a:folHlink>
        <a:srgbClr val="00AEE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eotab Template 2021">
  <a:themeElements>
    <a:clrScheme name="Simple Light">
      <a:dk1>
        <a:srgbClr val="25477B"/>
      </a:dk1>
      <a:lt1>
        <a:srgbClr val="21325E"/>
      </a:lt1>
      <a:dk2>
        <a:srgbClr val="0078D3"/>
      </a:dk2>
      <a:lt2>
        <a:srgbClr val="00AEFF"/>
      </a:lt2>
      <a:accent1>
        <a:srgbClr val="3C5164"/>
      </a:accent1>
      <a:accent2>
        <a:srgbClr val="EFF2F7"/>
      </a:accent2>
      <a:accent3>
        <a:srgbClr val="00AA00"/>
      </a:accent3>
      <a:accent4>
        <a:srgbClr val="EDBBB2"/>
      </a:accent4>
      <a:accent5>
        <a:srgbClr val="FE5A3F"/>
      </a:accent5>
      <a:accent6>
        <a:srgbClr val="F9BA00"/>
      </a:accent6>
      <a:hlink>
        <a:srgbClr val="0078D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Geotab Template 2021">
  <a:themeElements>
    <a:clrScheme name="Simple Light">
      <a:dk1>
        <a:srgbClr val="25477B"/>
      </a:dk1>
      <a:lt1>
        <a:srgbClr val="21325E"/>
      </a:lt1>
      <a:dk2>
        <a:srgbClr val="0078D3"/>
      </a:dk2>
      <a:lt2>
        <a:srgbClr val="00AEFF"/>
      </a:lt2>
      <a:accent1>
        <a:srgbClr val="3C5164"/>
      </a:accent1>
      <a:accent2>
        <a:srgbClr val="EFF2F7"/>
      </a:accent2>
      <a:accent3>
        <a:srgbClr val="00AA00"/>
      </a:accent3>
      <a:accent4>
        <a:srgbClr val="EDBBB2"/>
      </a:accent4>
      <a:accent5>
        <a:srgbClr val="FE5A3F"/>
      </a:accent5>
      <a:accent6>
        <a:srgbClr val="F9BA00"/>
      </a:accent6>
      <a:hlink>
        <a:srgbClr val="0078D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Geotab Template 2021">
  <a:themeElements>
    <a:clrScheme name="Simple Light">
      <a:dk1>
        <a:srgbClr val="25477B"/>
      </a:dk1>
      <a:lt1>
        <a:srgbClr val="21325E"/>
      </a:lt1>
      <a:dk2>
        <a:srgbClr val="0078D3"/>
      </a:dk2>
      <a:lt2>
        <a:srgbClr val="00AEFF"/>
      </a:lt2>
      <a:accent1>
        <a:srgbClr val="3C5164"/>
      </a:accent1>
      <a:accent2>
        <a:srgbClr val="EFF2F7"/>
      </a:accent2>
      <a:accent3>
        <a:srgbClr val="00AA00"/>
      </a:accent3>
      <a:accent4>
        <a:srgbClr val="EDBBB2"/>
      </a:accent4>
      <a:accent5>
        <a:srgbClr val="FE5A3F"/>
      </a:accent5>
      <a:accent6>
        <a:srgbClr val="F9BA00"/>
      </a:accent6>
      <a:hlink>
        <a:srgbClr val="0078D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Geotab Template 2021">
  <a:themeElements>
    <a:clrScheme name="Simple Light">
      <a:dk1>
        <a:srgbClr val="25477B"/>
      </a:dk1>
      <a:lt1>
        <a:srgbClr val="21325E"/>
      </a:lt1>
      <a:dk2>
        <a:srgbClr val="0078D3"/>
      </a:dk2>
      <a:lt2>
        <a:srgbClr val="00AEFF"/>
      </a:lt2>
      <a:accent1>
        <a:srgbClr val="3C5164"/>
      </a:accent1>
      <a:accent2>
        <a:srgbClr val="EFF2F7"/>
      </a:accent2>
      <a:accent3>
        <a:srgbClr val="00AA00"/>
      </a:accent3>
      <a:accent4>
        <a:srgbClr val="EDBBB2"/>
      </a:accent4>
      <a:accent5>
        <a:srgbClr val="FE5A3F"/>
      </a:accent5>
      <a:accent6>
        <a:srgbClr val="F9BA00"/>
      </a:accent6>
      <a:hlink>
        <a:srgbClr val="0078D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Geotab Template 2021">
  <a:themeElements>
    <a:clrScheme name="Simple Light">
      <a:dk1>
        <a:srgbClr val="25477B"/>
      </a:dk1>
      <a:lt1>
        <a:srgbClr val="21325E"/>
      </a:lt1>
      <a:dk2>
        <a:srgbClr val="0078D3"/>
      </a:dk2>
      <a:lt2>
        <a:srgbClr val="00AEFF"/>
      </a:lt2>
      <a:accent1>
        <a:srgbClr val="3C5164"/>
      </a:accent1>
      <a:accent2>
        <a:srgbClr val="EFF2F7"/>
      </a:accent2>
      <a:accent3>
        <a:srgbClr val="00AA00"/>
      </a:accent3>
      <a:accent4>
        <a:srgbClr val="EDBBB2"/>
      </a:accent4>
      <a:accent5>
        <a:srgbClr val="FE5A3F"/>
      </a:accent5>
      <a:accent6>
        <a:srgbClr val="F9BA00"/>
      </a:accent6>
      <a:hlink>
        <a:srgbClr val="0078D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Geotab Template 2021">
  <a:themeElements>
    <a:clrScheme name="Simple Light">
      <a:dk1>
        <a:srgbClr val="25477B"/>
      </a:dk1>
      <a:lt1>
        <a:srgbClr val="21325E"/>
      </a:lt1>
      <a:dk2>
        <a:srgbClr val="0078D3"/>
      </a:dk2>
      <a:lt2>
        <a:srgbClr val="00AEFF"/>
      </a:lt2>
      <a:accent1>
        <a:srgbClr val="3C5164"/>
      </a:accent1>
      <a:accent2>
        <a:srgbClr val="EFF2F7"/>
      </a:accent2>
      <a:accent3>
        <a:srgbClr val="00AA00"/>
      </a:accent3>
      <a:accent4>
        <a:srgbClr val="EDBBB2"/>
      </a:accent4>
      <a:accent5>
        <a:srgbClr val="FE5A3F"/>
      </a:accent5>
      <a:accent6>
        <a:srgbClr val="F9BA00"/>
      </a:accent6>
      <a:hlink>
        <a:srgbClr val="0078D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DFA79B919A0B8478C29D3DE00C6ECE6" ma:contentTypeVersion="18" ma:contentTypeDescription="Create a new document." ma:contentTypeScope="" ma:versionID="f0fbe144984f7105203d422d810500a1">
  <xsd:schema xmlns:xsd="http://www.w3.org/2001/XMLSchema" xmlns:xs="http://www.w3.org/2001/XMLSchema" xmlns:p="http://schemas.microsoft.com/office/2006/metadata/properties" xmlns:ns1="http://schemas.microsoft.com/sharepoint/v3" xmlns:ns2="b62e368a-74b9-48f5-825e-eb8b9af9426b" xmlns:ns3="53df2eb8-4b13-4555-8a42-28891f1d9699" targetNamespace="http://schemas.microsoft.com/office/2006/metadata/properties" ma:root="true" ma:fieldsID="2787178b353e09a9be00fb9d3bacf805" ns1:_="" ns2:_="" ns3:_="">
    <xsd:import namespace="http://schemas.microsoft.com/sharepoint/v3"/>
    <xsd:import namespace="b62e368a-74b9-48f5-825e-eb8b9af9426b"/>
    <xsd:import namespace="53df2eb8-4b13-4555-8a42-28891f1d9699"/>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Yea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2e368a-74b9-48f5-825e-eb8b9af9426b" elementFormDefault="qualified">
    <xsd:import namespace="http://schemas.microsoft.com/office/2006/documentManagement/types"/>
    <xsd:import namespace="http://schemas.microsoft.com/office/infopath/2007/PartnerControls"/>
    <xsd:element name="Owner" ma:index="8" nillable="true" ma:displayName="Owner" ma:description="A people column to identify the person or group responsible for the document." ma:format="Dropdown" ma:list="UserInfo" ma:SharePointGroup="0" ma:internalName="Own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629049e-5c2b-40d3-852d-dd3005aeaebb"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Year" ma:index="25" nillable="true" ma:displayName="Year" ma:format="Dropdown" ma:internalName="Year">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3df2eb8-4b13-4555-8a42-28891f1d9699"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f9fc7c3-09e3-4e86-9f33-644d5e3f234d}" ma:internalName="TaxCatchAll" ma:showField="CatchAllData" ma:web="53df2eb8-4b13-4555-8a42-28891f1d96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b62e368a-74b9-48f5-825e-eb8b9af9426b">
      <Terms xmlns="http://schemas.microsoft.com/office/infopath/2007/PartnerControls"/>
    </lcf76f155ced4ddcb4097134ff3c332f>
    <TaxCatchAll xmlns="53df2eb8-4b13-4555-8a42-28891f1d9699" xsi:nil="true"/>
    <_ip_UnifiedCompliancePolicyProperties xmlns="http://schemas.microsoft.com/sharepoint/v3" xsi:nil="true"/>
    <Year xmlns="b62e368a-74b9-48f5-825e-eb8b9af9426b" xsi:nil="true"/>
    <Owner xmlns="b62e368a-74b9-48f5-825e-eb8b9af9426b">
      <UserInfo>
        <DisplayName/>
        <AccountId xsi:nil="true"/>
        <AccountType/>
      </UserInfo>
    </Owner>
  </documentManagement>
</p:properties>
</file>

<file path=customXml/itemProps1.xml><?xml version="1.0" encoding="utf-8"?>
<ds:datastoreItem xmlns:ds="http://schemas.openxmlformats.org/officeDocument/2006/customXml" ds:itemID="{F4084422-2EBD-46C0-97A8-1E94890260A5}"/>
</file>

<file path=customXml/itemProps2.xml><?xml version="1.0" encoding="utf-8"?>
<ds:datastoreItem xmlns:ds="http://schemas.openxmlformats.org/officeDocument/2006/customXml" ds:itemID="{226392D7-BBC0-42D0-94C9-F1FD1965AC83}"/>
</file>

<file path=customXml/itemProps3.xml><?xml version="1.0" encoding="utf-8"?>
<ds:datastoreItem xmlns:ds="http://schemas.openxmlformats.org/officeDocument/2006/customXml" ds:itemID="{3D34A89D-E7E8-409F-A04C-150DBAA6029A}"/>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0x0101003DFA79B919A0B8478C29D3DE00C6ECE6</vt:lpwstr>
  </property>
</Properties>
</file>