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97" r:id="rId5"/>
    <p:sldId id="295" r:id="rId6"/>
    <p:sldId id="257" r:id="rId7"/>
    <p:sldId id="300" r:id="rId8"/>
    <p:sldId id="302" r:id="rId9"/>
    <p:sldId id="299" r:id="rId10"/>
    <p:sldId id="303" r:id="rId11"/>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aten, Ann@DGS" initials="BA" lastIdx="1" clrIdx="0">
    <p:extLst>
      <p:ext uri="{19B8F6BF-5375-455C-9EA6-DF929625EA0E}">
        <p15:presenceInfo xmlns:p15="http://schemas.microsoft.com/office/powerpoint/2012/main" userId="S::Ann.Baaten@dgs.ca.gov::4267f5b0-ec99-4697-920f-440226a0c00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CCA034-5739-40E7-AE54-F4EBE54524D0}" v="88" dt="2025-12-01T19:49:13.0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4" autoAdjust="0"/>
    <p:restoredTop sz="73608" autoAdjust="0"/>
  </p:normalViewPr>
  <p:slideViewPr>
    <p:cSldViewPr snapToGrid="0">
      <p:cViewPr>
        <p:scale>
          <a:sx n="66" d="100"/>
          <a:sy n="66" d="100"/>
        </p:scale>
        <p:origin x="2310" y="408"/>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st, Duane@DGS" userId="408d9900-6fdd-4819-8b96-264138be288d" providerId="ADAL" clId="{33A836DA-8517-4EE1-85DC-5902FBB6E898}"/>
    <pc:docChg chg="undo custSel addSld delSld modSld sldOrd">
      <pc:chgData name="West, Duane@DGS" userId="408d9900-6fdd-4819-8b96-264138be288d" providerId="ADAL" clId="{33A836DA-8517-4EE1-85DC-5902FBB6E898}" dt="2025-12-01T20:19:02.744" v="7200" actId="122"/>
      <pc:docMkLst>
        <pc:docMk/>
      </pc:docMkLst>
      <pc:sldChg chg="modSp mod ord modNotesTx">
        <pc:chgData name="West, Duane@DGS" userId="408d9900-6fdd-4819-8b96-264138be288d" providerId="ADAL" clId="{33A836DA-8517-4EE1-85DC-5902FBB6E898}" dt="2025-12-01T19:39:02.188" v="4454" actId="20577"/>
        <pc:sldMkLst>
          <pc:docMk/>
          <pc:sldMk cId="1037696740" sldId="257"/>
        </pc:sldMkLst>
        <pc:spChg chg="mod">
          <ac:chgData name="West, Duane@DGS" userId="408d9900-6fdd-4819-8b96-264138be288d" providerId="ADAL" clId="{33A836DA-8517-4EE1-85DC-5902FBB6E898}" dt="2025-11-24T19:16:55.358" v="626" actId="14100"/>
          <ac:spMkLst>
            <pc:docMk/>
            <pc:sldMk cId="1037696740" sldId="257"/>
            <ac:spMk id="4" creationId="{FAA9A4E9-4FEC-ED74-A0F2-91B561ACE10B}"/>
          </ac:spMkLst>
        </pc:spChg>
        <pc:spChg chg="mod">
          <ac:chgData name="West, Duane@DGS" userId="408d9900-6fdd-4819-8b96-264138be288d" providerId="ADAL" clId="{33A836DA-8517-4EE1-85DC-5902FBB6E898}" dt="2025-11-26T21:01:34.655" v="1192" actId="1076"/>
          <ac:spMkLst>
            <pc:docMk/>
            <pc:sldMk cId="1037696740" sldId="257"/>
            <ac:spMk id="25" creationId="{D15FE873-9B21-6F58-6414-76F170531B45}"/>
          </ac:spMkLst>
        </pc:spChg>
        <pc:picChg chg="mod">
          <ac:chgData name="West, Duane@DGS" userId="408d9900-6fdd-4819-8b96-264138be288d" providerId="ADAL" clId="{33A836DA-8517-4EE1-85DC-5902FBB6E898}" dt="2025-11-26T21:01:31.581" v="1191" actId="1076"/>
          <ac:picMkLst>
            <pc:docMk/>
            <pc:sldMk cId="1037696740" sldId="257"/>
            <ac:picMk id="24" creationId="{1F34E945-3F93-2AE4-D043-670AAEBA0070}"/>
          </ac:picMkLst>
        </pc:picChg>
      </pc:sldChg>
      <pc:sldChg chg="modSp mod modClrScheme chgLayout modNotesTx">
        <pc:chgData name="West, Duane@DGS" userId="408d9900-6fdd-4819-8b96-264138be288d" providerId="ADAL" clId="{33A836DA-8517-4EE1-85DC-5902FBB6E898}" dt="2025-12-01T20:08:31.923" v="7107" actId="6549"/>
        <pc:sldMkLst>
          <pc:docMk/>
          <pc:sldMk cId="1638822375" sldId="295"/>
        </pc:sldMkLst>
        <pc:spChg chg="mod ord">
          <ac:chgData name="West, Duane@DGS" userId="408d9900-6fdd-4819-8b96-264138be288d" providerId="ADAL" clId="{33A836DA-8517-4EE1-85DC-5902FBB6E898}" dt="2025-12-01T16:29:00.658" v="1265" actId="700"/>
          <ac:spMkLst>
            <pc:docMk/>
            <pc:sldMk cId="1638822375" sldId="295"/>
            <ac:spMk id="7" creationId="{7C3800BC-4EE3-4538-A2E5-3ECAAE32C777}"/>
          </ac:spMkLst>
        </pc:spChg>
        <pc:spChg chg="mod ord">
          <ac:chgData name="West, Duane@DGS" userId="408d9900-6fdd-4819-8b96-264138be288d" providerId="ADAL" clId="{33A836DA-8517-4EE1-85DC-5902FBB6E898}" dt="2025-12-01T16:29:00.658" v="1265" actId="700"/>
          <ac:spMkLst>
            <pc:docMk/>
            <pc:sldMk cId="1638822375" sldId="295"/>
            <ac:spMk id="8" creationId="{EF507F01-FE78-4DBF-95F7-89EC93A9F126}"/>
          </ac:spMkLst>
        </pc:spChg>
      </pc:sldChg>
      <pc:sldChg chg="modSp del mod ord">
        <pc:chgData name="West, Duane@DGS" userId="408d9900-6fdd-4819-8b96-264138be288d" providerId="ADAL" clId="{33A836DA-8517-4EE1-85DC-5902FBB6E898}" dt="2025-12-01T18:49:11.991" v="1736" actId="47"/>
        <pc:sldMkLst>
          <pc:docMk/>
          <pc:sldMk cId="797352201" sldId="296"/>
        </pc:sldMkLst>
      </pc:sldChg>
      <pc:sldChg chg="modSp mod modNotesTx">
        <pc:chgData name="West, Duane@DGS" userId="408d9900-6fdd-4819-8b96-264138be288d" providerId="ADAL" clId="{33A836DA-8517-4EE1-85DC-5902FBB6E898}" dt="2025-12-01T19:15:12.204" v="3680" actId="6549"/>
        <pc:sldMkLst>
          <pc:docMk/>
          <pc:sldMk cId="3162006277" sldId="297"/>
        </pc:sldMkLst>
        <pc:spChg chg="mod">
          <ac:chgData name="West, Duane@DGS" userId="408d9900-6fdd-4819-8b96-264138be288d" providerId="ADAL" clId="{33A836DA-8517-4EE1-85DC-5902FBB6E898}" dt="2025-11-26T21:00:20.245" v="1080" actId="20577"/>
          <ac:spMkLst>
            <pc:docMk/>
            <pc:sldMk cId="3162006277" sldId="297"/>
            <ac:spMk id="2" creationId="{D2649693-AE0B-E418-0F7C-FE8479BCC410}"/>
          </ac:spMkLst>
        </pc:spChg>
      </pc:sldChg>
      <pc:sldChg chg="addSp delSp modSp mod modNotesTx">
        <pc:chgData name="West, Duane@DGS" userId="408d9900-6fdd-4819-8b96-264138be288d" providerId="ADAL" clId="{33A836DA-8517-4EE1-85DC-5902FBB6E898}" dt="2025-12-01T20:12:12.251" v="7174" actId="20577"/>
        <pc:sldMkLst>
          <pc:docMk/>
          <pc:sldMk cId="1530338753" sldId="299"/>
        </pc:sldMkLst>
        <pc:spChg chg="mod">
          <ac:chgData name="West, Duane@DGS" userId="408d9900-6fdd-4819-8b96-264138be288d" providerId="ADAL" clId="{33A836DA-8517-4EE1-85DC-5902FBB6E898}" dt="2025-12-01T18:58:46.185" v="2648" actId="20577"/>
          <ac:spMkLst>
            <pc:docMk/>
            <pc:sldMk cId="1530338753" sldId="299"/>
            <ac:spMk id="2" creationId="{E38F6175-6EFD-3FB5-AC0F-4B95AC0DD98E}"/>
          </ac:spMkLst>
        </pc:spChg>
        <pc:spChg chg="add mod">
          <ac:chgData name="West, Duane@DGS" userId="408d9900-6fdd-4819-8b96-264138be288d" providerId="ADAL" clId="{33A836DA-8517-4EE1-85DC-5902FBB6E898}" dt="2025-12-01T19:56:26.662" v="5827" actId="27636"/>
          <ac:spMkLst>
            <pc:docMk/>
            <pc:sldMk cId="1530338753" sldId="299"/>
            <ac:spMk id="5" creationId="{C5DE98DE-FEFB-4E60-0766-313B567A673C}"/>
          </ac:spMkLst>
        </pc:spChg>
        <pc:spChg chg="del mod">
          <ac:chgData name="West, Duane@DGS" userId="408d9900-6fdd-4819-8b96-264138be288d" providerId="ADAL" clId="{33A836DA-8517-4EE1-85DC-5902FBB6E898}" dt="2025-12-01T18:52:02.237" v="2079" actId="478"/>
          <ac:spMkLst>
            <pc:docMk/>
            <pc:sldMk cId="1530338753" sldId="299"/>
            <ac:spMk id="7" creationId="{EDB9C6D6-6814-F2F5-AD7F-F429729FAE4E}"/>
          </ac:spMkLst>
        </pc:spChg>
        <pc:spChg chg="add mod">
          <ac:chgData name="West, Duane@DGS" userId="408d9900-6fdd-4819-8b96-264138be288d" providerId="ADAL" clId="{33A836DA-8517-4EE1-85DC-5902FBB6E898}" dt="2025-12-01T19:56:31.197" v="5847" actId="20577"/>
          <ac:spMkLst>
            <pc:docMk/>
            <pc:sldMk cId="1530338753" sldId="299"/>
            <ac:spMk id="8" creationId="{B196FABE-9D85-021F-9EBA-312418B41597}"/>
          </ac:spMkLst>
        </pc:spChg>
        <pc:spChg chg="del mod">
          <ac:chgData name="West, Duane@DGS" userId="408d9900-6fdd-4819-8b96-264138be288d" providerId="ADAL" clId="{33A836DA-8517-4EE1-85DC-5902FBB6E898}" dt="2025-12-01T18:49:49.089" v="1742" actId="478"/>
          <ac:spMkLst>
            <pc:docMk/>
            <pc:sldMk cId="1530338753" sldId="299"/>
            <ac:spMk id="12" creationId="{A9A72D36-2FD3-1D3E-622D-604E614DDF7C}"/>
          </ac:spMkLst>
        </pc:spChg>
        <pc:picChg chg="del mod">
          <ac:chgData name="West, Duane@DGS" userId="408d9900-6fdd-4819-8b96-264138be288d" providerId="ADAL" clId="{33A836DA-8517-4EE1-85DC-5902FBB6E898}" dt="2025-12-01T18:49:46.582" v="1740" actId="478"/>
          <ac:picMkLst>
            <pc:docMk/>
            <pc:sldMk cId="1530338753" sldId="299"/>
            <ac:picMk id="11" creationId="{42D81032-DD43-8B8D-2AC2-E3B103B846B8}"/>
          </ac:picMkLst>
        </pc:picChg>
      </pc:sldChg>
      <pc:sldChg chg="addSp delSp modSp new mod modNotesTx">
        <pc:chgData name="West, Duane@DGS" userId="408d9900-6fdd-4819-8b96-264138be288d" providerId="ADAL" clId="{33A836DA-8517-4EE1-85DC-5902FBB6E898}" dt="2025-12-01T20:10:04.190" v="7151" actId="20577"/>
        <pc:sldMkLst>
          <pc:docMk/>
          <pc:sldMk cId="2950150789" sldId="300"/>
        </pc:sldMkLst>
        <pc:spChg chg="add mod">
          <ac:chgData name="West, Duane@DGS" userId="408d9900-6fdd-4819-8b96-264138be288d" providerId="ADAL" clId="{33A836DA-8517-4EE1-85DC-5902FBB6E898}" dt="2025-12-01T18:46:52.036" v="1644" actId="20577"/>
          <ac:spMkLst>
            <pc:docMk/>
            <pc:sldMk cId="2950150789" sldId="300"/>
            <ac:spMk id="17" creationId="{F207D141-3E14-C56C-E16D-464F7B22957C}"/>
          </ac:spMkLst>
        </pc:spChg>
        <pc:picChg chg="add mod modCrop">
          <ac:chgData name="West, Duane@DGS" userId="408d9900-6fdd-4819-8b96-264138be288d" providerId="ADAL" clId="{33A836DA-8517-4EE1-85DC-5902FBB6E898}" dt="2025-12-01T18:31:02.220" v="1499" actId="1076"/>
          <ac:picMkLst>
            <pc:docMk/>
            <pc:sldMk cId="2950150789" sldId="300"/>
            <ac:picMk id="4" creationId="{1E76646A-E39C-06FE-CB46-13EBE4F84C56}"/>
          </ac:picMkLst>
        </pc:picChg>
        <pc:picChg chg="add del mod">
          <ac:chgData name="West, Duane@DGS" userId="408d9900-6fdd-4819-8b96-264138be288d" providerId="ADAL" clId="{33A836DA-8517-4EE1-85DC-5902FBB6E898}" dt="2025-12-01T18:29:27.355" v="1428" actId="478"/>
          <ac:picMkLst>
            <pc:docMk/>
            <pc:sldMk cId="2950150789" sldId="300"/>
            <ac:picMk id="6" creationId="{E641DA5C-ADE7-FAF3-2F8A-6A9CD653E2BE}"/>
          </ac:picMkLst>
        </pc:picChg>
        <pc:picChg chg="add del mod">
          <ac:chgData name="West, Duane@DGS" userId="408d9900-6fdd-4819-8b96-264138be288d" providerId="ADAL" clId="{33A836DA-8517-4EE1-85DC-5902FBB6E898}" dt="2025-12-01T18:27:38.951" v="1344" actId="478"/>
          <ac:picMkLst>
            <pc:docMk/>
            <pc:sldMk cId="2950150789" sldId="300"/>
            <ac:picMk id="8" creationId="{9ED808FE-56BB-2892-A732-8C392D990888}"/>
          </ac:picMkLst>
        </pc:picChg>
        <pc:picChg chg="add del mod">
          <ac:chgData name="West, Duane@DGS" userId="408d9900-6fdd-4819-8b96-264138be288d" providerId="ADAL" clId="{33A836DA-8517-4EE1-85DC-5902FBB6E898}" dt="2025-12-01T18:27:34.749" v="1342" actId="478"/>
          <ac:picMkLst>
            <pc:docMk/>
            <pc:sldMk cId="2950150789" sldId="300"/>
            <ac:picMk id="10" creationId="{DBDA0F80-0727-318D-97AC-A55E00817457}"/>
          </ac:picMkLst>
        </pc:picChg>
        <pc:picChg chg="add del mod">
          <ac:chgData name="West, Duane@DGS" userId="408d9900-6fdd-4819-8b96-264138be288d" providerId="ADAL" clId="{33A836DA-8517-4EE1-85DC-5902FBB6E898}" dt="2025-12-01T18:27:31.438" v="1340" actId="478"/>
          <ac:picMkLst>
            <pc:docMk/>
            <pc:sldMk cId="2950150789" sldId="300"/>
            <ac:picMk id="12" creationId="{F709AA3B-E9BC-9F1E-71BC-561325A1B925}"/>
          </ac:picMkLst>
        </pc:picChg>
        <pc:picChg chg="add del mod ord">
          <ac:chgData name="West, Duane@DGS" userId="408d9900-6fdd-4819-8b96-264138be288d" providerId="ADAL" clId="{33A836DA-8517-4EE1-85DC-5902FBB6E898}" dt="2025-12-01T18:27:18.134" v="1336" actId="478"/>
          <ac:picMkLst>
            <pc:docMk/>
            <pc:sldMk cId="2950150789" sldId="300"/>
            <ac:picMk id="14" creationId="{BC038A71-C84C-5682-AB69-D04AEBE6C8CB}"/>
          </ac:picMkLst>
        </pc:picChg>
        <pc:picChg chg="add mod modCrop">
          <ac:chgData name="West, Duane@DGS" userId="408d9900-6fdd-4819-8b96-264138be288d" providerId="ADAL" clId="{33A836DA-8517-4EE1-85DC-5902FBB6E898}" dt="2025-12-01T18:39:49.750" v="1517" actId="732"/>
          <ac:picMkLst>
            <pc:docMk/>
            <pc:sldMk cId="2950150789" sldId="300"/>
            <ac:picMk id="16" creationId="{3CBF4C0A-B1E5-B921-1F7F-34F99C7C2477}"/>
          </ac:picMkLst>
        </pc:picChg>
      </pc:sldChg>
      <pc:sldChg chg="addSp delSp modSp new del mod">
        <pc:chgData name="West, Duane@DGS" userId="408d9900-6fdd-4819-8b96-264138be288d" providerId="ADAL" clId="{33A836DA-8517-4EE1-85DC-5902FBB6E898}" dt="2025-12-01T18:49:23.545" v="1737" actId="47"/>
        <pc:sldMkLst>
          <pc:docMk/>
          <pc:sldMk cId="1491061428" sldId="301"/>
        </pc:sldMkLst>
        <pc:grpChg chg="add del mod">
          <ac:chgData name="West, Duane@DGS" userId="408d9900-6fdd-4819-8b96-264138be288d" providerId="ADAL" clId="{33A836DA-8517-4EE1-85DC-5902FBB6E898}" dt="2025-12-01T18:32:17.185" v="1503" actId="478"/>
          <ac:grpSpMkLst>
            <pc:docMk/>
            <pc:sldMk cId="1491061428" sldId="301"/>
            <ac:grpSpMk id="5" creationId="{8C5A276B-B255-6886-FFB9-00D44317C340}"/>
          </ac:grpSpMkLst>
        </pc:grpChg>
        <pc:picChg chg="add del mod ord topLvl modCrop">
          <ac:chgData name="West, Duane@DGS" userId="408d9900-6fdd-4819-8b96-264138be288d" providerId="ADAL" clId="{33A836DA-8517-4EE1-85DC-5902FBB6E898}" dt="2025-12-01T18:37:33.868" v="1511" actId="21"/>
          <ac:picMkLst>
            <pc:docMk/>
            <pc:sldMk cId="1491061428" sldId="301"/>
            <ac:picMk id="3" creationId="{054C5F6D-1551-362B-AEF6-A4A3EF10A1BD}"/>
          </ac:picMkLst>
        </pc:picChg>
        <pc:picChg chg="add del mod ord topLvl">
          <ac:chgData name="West, Duane@DGS" userId="408d9900-6fdd-4819-8b96-264138be288d" providerId="ADAL" clId="{33A836DA-8517-4EE1-85DC-5902FBB6E898}" dt="2025-12-01T18:32:17.185" v="1503" actId="478"/>
          <ac:picMkLst>
            <pc:docMk/>
            <pc:sldMk cId="1491061428" sldId="301"/>
            <ac:picMk id="4" creationId="{3033913A-84FD-EB61-9FB3-8EEA98301CB2}"/>
          </ac:picMkLst>
        </pc:picChg>
      </pc:sldChg>
      <pc:sldChg chg="addSp modSp new mod modNotesTx">
        <pc:chgData name="West, Duane@DGS" userId="408d9900-6fdd-4819-8b96-264138be288d" providerId="ADAL" clId="{33A836DA-8517-4EE1-85DC-5902FBB6E898}" dt="2025-12-01T20:10:42.828" v="7152" actId="6549"/>
        <pc:sldMkLst>
          <pc:docMk/>
          <pc:sldMk cId="1230393664" sldId="302"/>
        </pc:sldMkLst>
        <pc:spChg chg="add mod">
          <ac:chgData name="West, Duane@DGS" userId="408d9900-6fdd-4819-8b96-264138be288d" providerId="ADAL" clId="{33A836DA-8517-4EE1-85DC-5902FBB6E898}" dt="2025-12-01T18:46:44.093" v="1625" actId="20577"/>
          <ac:spMkLst>
            <pc:docMk/>
            <pc:sldMk cId="1230393664" sldId="302"/>
            <ac:spMk id="3" creationId="{14D1311C-C61B-323E-283E-4DF786E5CF61}"/>
          </ac:spMkLst>
        </pc:spChg>
        <pc:spChg chg="add mod">
          <ac:chgData name="West, Duane@DGS" userId="408d9900-6fdd-4819-8b96-264138be288d" providerId="ADAL" clId="{33A836DA-8517-4EE1-85DC-5902FBB6E898}" dt="2025-12-01T18:46:23.234" v="1600" actId="164"/>
          <ac:spMkLst>
            <pc:docMk/>
            <pc:sldMk cId="1230393664" sldId="302"/>
            <ac:spMk id="7" creationId="{C897A4BB-72CB-161E-B6ED-30078D44CB69}"/>
          </ac:spMkLst>
        </pc:spChg>
        <pc:spChg chg="add mod">
          <ac:chgData name="West, Duane@DGS" userId="408d9900-6fdd-4819-8b96-264138be288d" providerId="ADAL" clId="{33A836DA-8517-4EE1-85DC-5902FBB6E898}" dt="2025-12-01T18:46:12.483" v="1599" actId="164"/>
          <ac:spMkLst>
            <pc:docMk/>
            <pc:sldMk cId="1230393664" sldId="302"/>
            <ac:spMk id="8" creationId="{CEF95A56-B9FA-BA80-F121-B220E60238DD}"/>
          </ac:spMkLst>
        </pc:spChg>
        <pc:spChg chg="add mod">
          <ac:chgData name="West, Duane@DGS" userId="408d9900-6fdd-4819-8b96-264138be288d" providerId="ADAL" clId="{33A836DA-8517-4EE1-85DC-5902FBB6E898}" dt="2025-12-01T18:47:32.311" v="1680" actId="14100"/>
          <ac:spMkLst>
            <pc:docMk/>
            <pc:sldMk cId="1230393664" sldId="302"/>
            <ac:spMk id="11" creationId="{879B7347-0782-EE47-F354-7517934F600A}"/>
          </ac:spMkLst>
        </pc:spChg>
        <pc:spChg chg="add mod">
          <ac:chgData name="West, Duane@DGS" userId="408d9900-6fdd-4819-8b96-264138be288d" providerId="ADAL" clId="{33A836DA-8517-4EE1-85DC-5902FBB6E898}" dt="2025-12-01T18:48:50.425" v="1735" actId="1037"/>
          <ac:spMkLst>
            <pc:docMk/>
            <pc:sldMk cId="1230393664" sldId="302"/>
            <ac:spMk id="12" creationId="{034F3C10-4586-7659-BB44-63B3A622A1B8}"/>
          </ac:spMkLst>
        </pc:spChg>
        <pc:grpChg chg="add mod">
          <ac:chgData name="West, Duane@DGS" userId="408d9900-6fdd-4819-8b96-264138be288d" providerId="ADAL" clId="{33A836DA-8517-4EE1-85DC-5902FBB6E898}" dt="2025-12-01T18:46:29.434" v="1601" actId="1076"/>
          <ac:grpSpMkLst>
            <pc:docMk/>
            <pc:sldMk cId="1230393664" sldId="302"/>
            <ac:grpSpMk id="9" creationId="{858EB846-14D6-1BD6-265A-E357EFC6736A}"/>
          </ac:grpSpMkLst>
        </pc:grpChg>
        <pc:grpChg chg="add mod">
          <ac:chgData name="West, Duane@DGS" userId="408d9900-6fdd-4819-8b96-264138be288d" providerId="ADAL" clId="{33A836DA-8517-4EE1-85DC-5902FBB6E898}" dt="2025-12-01T18:46:33.951" v="1602" actId="1076"/>
          <ac:grpSpMkLst>
            <pc:docMk/>
            <pc:sldMk cId="1230393664" sldId="302"/>
            <ac:grpSpMk id="10" creationId="{C23E1FFA-0DB6-1C0A-228C-9FB608AA5F96}"/>
          </ac:grpSpMkLst>
        </pc:grpChg>
        <pc:picChg chg="add mod modCrop">
          <ac:chgData name="West, Duane@DGS" userId="408d9900-6fdd-4819-8b96-264138be288d" providerId="ADAL" clId="{33A836DA-8517-4EE1-85DC-5902FBB6E898}" dt="2025-12-01T18:46:12.483" v="1599" actId="164"/>
          <ac:picMkLst>
            <pc:docMk/>
            <pc:sldMk cId="1230393664" sldId="302"/>
            <ac:picMk id="4" creationId="{054C5F6D-1551-362B-AEF6-A4A3EF10A1BD}"/>
          </ac:picMkLst>
        </pc:picChg>
        <pc:picChg chg="add mod">
          <ac:chgData name="West, Duane@DGS" userId="408d9900-6fdd-4819-8b96-264138be288d" providerId="ADAL" clId="{33A836DA-8517-4EE1-85DC-5902FBB6E898}" dt="2025-12-01T18:46:23.234" v="1600" actId="164"/>
          <ac:picMkLst>
            <pc:docMk/>
            <pc:sldMk cId="1230393664" sldId="302"/>
            <ac:picMk id="6" creationId="{69A75B22-EE6B-CEEB-F23C-6A23D1A16D32}"/>
          </ac:picMkLst>
        </pc:picChg>
      </pc:sldChg>
      <pc:sldChg chg="modSp new mod">
        <pc:chgData name="West, Duane@DGS" userId="408d9900-6fdd-4819-8b96-264138be288d" providerId="ADAL" clId="{33A836DA-8517-4EE1-85DC-5902FBB6E898}" dt="2025-12-01T20:19:02.744" v="7200" actId="122"/>
        <pc:sldMkLst>
          <pc:docMk/>
          <pc:sldMk cId="3923373773" sldId="303"/>
        </pc:sldMkLst>
        <pc:spChg chg="mod">
          <ac:chgData name="West, Duane@DGS" userId="408d9900-6fdd-4819-8b96-264138be288d" providerId="ADAL" clId="{33A836DA-8517-4EE1-85DC-5902FBB6E898}" dt="2025-12-01T20:19:02.744" v="7200" actId="122"/>
          <ac:spMkLst>
            <pc:docMk/>
            <pc:sldMk cId="3923373773" sldId="303"/>
            <ac:spMk id="2" creationId="{1B59E418-9028-8C4F-09AC-39033B4E0A5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2D6F3124-8E9D-4148-A8EC-C16AFD683420}" type="datetimeFigureOut">
              <a:rPr lang="en-US" smtClean="0"/>
              <a:t>11/26/2025</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164F26C1-70A0-4465-A3CE-C9123B37B968}" type="slidenum">
              <a:rPr lang="en-US" smtClean="0"/>
              <a:t>‹#›</a:t>
            </a:fld>
            <a:endParaRPr lang="en-US"/>
          </a:p>
        </p:txBody>
      </p:sp>
    </p:spTree>
    <p:extLst>
      <p:ext uri="{BB962C8B-B14F-4D97-AF65-F5344CB8AC3E}">
        <p14:creationId xmlns:p14="http://schemas.microsoft.com/office/powerpoint/2010/main" val="1312877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Good morning!</a:t>
            </a:r>
          </a:p>
          <a:p>
            <a:r>
              <a:rPr lang="en-US" sz="1200" b="0" i="0" kern="1200" dirty="0">
                <a:solidFill>
                  <a:schemeClr val="tx1"/>
                </a:solidFill>
                <a:effectLst/>
                <a:latin typeface="+mn-lt"/>
                <a:ea typeface="+mn-ea"/>
                <a:cs typeface="+mn-cs"/>
              </a:rPr>
              <a:t>My name is Duane West, and I am the State Fleet Policy and Reporting Manager.</a:t>
            </a:r>
          </a:p>
          <a:p>
            <a:r>
              <a:rPr lang="en-US" sz="1200" b="0" i="0" kern="1200" dirty="0">
                <a:solidFill>
                  <a:schemeClr val="tx1"/>
                </a:solidFill>
                <a:effectLst/>
                <a:latin typeface="+mn-lt"/>
                <a:ea typeface="+mn-ea"/>
                <a:cs typeface="+mn-cs"/>
              </a:rPr>
              <a:t>My role is to work with state agencies to provide—or validate—data related to their fleet acquisition plans. We ensure those plans align with state policy, including Zero Emission Vehicle (ZEV) transition goals, while minimizing operational disruptions.</a:t>
            </a:r>
          </a:p>
          <a:p>
            <a:r>
              <a:rPr lang="en-US" sz="1200" b="0" i="0" kern="1200" dirty="0">
                <a:solidFill>
                  <a:schemeClr val="tx1"/>
                </a:solidFill>
                <a:effectLst/>
                <a:latin typeface="+mn-lt"/>
                <a:ea typeface="+mn-ea"/>
                <a:cs typeface="+mn-cs"/>
              </a:rPr>
              <a:t>Let’s get started. Next slide, please.</a:t>
            </a:r>
          </a:p>
        </p:txBody>
      </p:sp>
      <p:sp>
        <p:nvSpPr>
          <p:cNvPr id="4" name="Slide Number Placeholder 3"/>
          <p:cNvSpPr>
            <a:spLocks noGrp="1"/>
          </p:cNvSpPr>
          <p:nvPr>
            <p:ph type="sldNum" sz="quarter" idx="5"/>
          </p:nvPr>
        </p:nvSpPr>
        <p:spPr/>
        <p:txBody>
          <a:bodyPr/>
          <a:lstStyle/>
          <a:p>
            <a:fld id="{164F26C1-70A0-4465-A3CE-C9123B37B968}" type="slidenum">
              <a:rPr lang="en-US" smtClean="0"/>
              <a:t>1</a:t>
            </a:fld>
            <a:endParaRPr lang="en-US"/>
          </a:p>
        </p:txBody>
      </p:sp>
    </p:spTree>
    <p:extLst>
      <p:ext uri="{BB962C8B-B14F-4D97-AF65-F5344CB8AC3E}">
        <p14:creationId xmlns:p14="http://schemas.microsoft.com/office/powerpoint/2010/main" val="2597677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ZEV transition has created a strong need to become increasingly data-driven.</a:t>
            </a:r>
          </a:p>
          <a:p>
            <a:r>
              <a:rPr lang="en-US" sz="1200" b="0" i="0" kern="1200" dirty="0">
                <a:solidFill>
                  <a:schemeClr val="tx1"/>
                </a:solidFill>
                <a:effectLst/>
                <a:latin typeface="+mn-lt"/>
                <a:ea typeface="+mn-ea"/>
                <a:cs typeface="+mn-cs"/>
              </a:rPr>
              <a:t>My team relies on several key sources:</a:t>
            </a:r>
          </a:p>
          <a:p>
            <a:r>
              <a:rPr lang="en-US" sz="1200" b="1" i="0" kern="1200" dirty="0">
                <a:solidFill>
                  <a:schemeClr val="tx1"/>
                </a:solidFill>
                <a:effectLst/>
                <a:latin typeface="+mn-lt"/>
                <a:ea typeface="+mn-ea"/>
                <a:cs typeface="+mn-cs"/>
              </a:rPr>
              <a:t>Fleet composition reporting</a:t>
            </a:r>
            <a:r>
              <a:rPr lang="en-US" sz="1200" b="0" i="0" kern="1200" dirty="0">
                <a:solidFill>
                  <a:schemeClr val="tx1"/>
                </a:solidFill>
                <a:effectLst/>
                <a:latin typeface="+mn-lt"/>
                <a:ea typeface="+mn-ea"/>
                <a:cs typeface="+mn-cs"/>
              </a:rPr>
              <a:t> gives us a snapshot of what’s currently in a department’s fleet or the state overall.</a:t>
            </a:r>
          </a:p>
          <a:p>
            <a:r>
              <a:rPr lang="en-US" sz="1200" b="1" i="0" kern="1200" dirty="0">
                <a:solidFill>
                  <a:schemeClr val="tx1"/>
                </a:solidFill>
                <a:effectLst/>
                <a:latin typeface="+mn-lt"/>
                <a:ea typeface="+mn-ea"/>
                <a:cs typeface="+mn-cs"/>
              </a:rPr>
              <a:t>Telematics and analytical tools</a:t>
            </a:r>
            <a:r>
              <a:rPr lang="en-US" sz="1200" b="0" i="0" kern="1200" dirty="0">
                <a:solidFill>
                  <a:schemeClr val="tx1"/>
                </a:solidFill>
                <a:effectLst/>
                <a:latin typeface="+mn-lt"/>
                <a:ea typeface="+mn-ea"/>
                <a:cs typeface="+mn-cs"/>
              </a:rPr>
              <a:t> provide real-world usage and historical insights.</a:t>
            </a:r>
          </a:p>
          <a:p>
            <a:r>
              <a:rPr lang="en-US" sz="1200" b="1" i="0" kern="1200" dirty="0">
                <a:solidFill>
                  <a:schemeClr val="tx1"/>
                </a:solidFill>
                <a:effectLst/>
                <a:latin typeface="+mn-lt"/>
                <a:ea typeface="+mn-ea"/>
                <a:cs typeface="+mn-cs"/>
              </a:rPr>
              <a:t>Policy development and compliance reviews</a:t>
            </a:r>
            <a:r>
              <a:rPr lang="en-US" sz="1200" b="0" i="0" kern="1200" dirty="0">
                <a:solidFill>
                  <a:schemeClr val="tx1"/>
                </a:solidFill>
                <a:effectLst/>
                <a:latin typeface="+mn-lt"/>
                <a:ea typeface="+mn-ea"/>
                <a:cs typeface="+mn-cs"/>
              </a:rPr>
              <a:t> help ensure the state is meeting mandates, identifying areas for improvement, and using data to justify when ZEVs aren’t operationally feasible.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I’d like to walk you through a couple of examples where data-driven decision-making helped departments determine whether to transition to ZEVs.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Next slide, please.</a:t>
            </a:r>
          </a:p>
        </p:txBody>
      </p:sp>
      <p:sp>
        <p:nvSpPr>
          <p:cNvPr id="4" name="Slide Number Placeholder 3"/>
          <p:cNvSpPr>
            <a:spLocks noGrp="1"/>
          </p:cNvSpPr>
          <p:nvPr>
            <p:ph type="sldNum" sz="quarter" idx="5"/>
          </p:nvPr>
        </p:nvSpPr>
        <p:spPr/>
        <p:txBody>
          <a:bodyPr/>
          <a:lstStyle/>
          <a:p>
            <a:fld id="{164F26C1-70A0-4465-A3CE-C9123B37B968}" type="slidenum">
              <a:rPr lang="en-US" smtClean="0"/>
              <a:t>2</a:t>
            </a:fld>
            <a:endParaRPr lang="en-US"/>
          </a:p>
        </p:txBody>
      </p:sp>
    </p:spTree>
    <p:extLst>
      <p:ext uri="{BB962C8B-B14F-4D97-AF65-F5344CB8AC3E}">
        <p14:creationId xmlns:p14="http://schemas.microsoft.com/office/powerpoint/2010/main" val="2790509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Here’s a real-world example of how telematics data supported a ZEV exemption.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department provided a year’s worth of telematics data showing that some vehicles frequently exceeded the daily range of a ZEV. These vehicles were often in the field all day, with no opportunity to stop and charge—meaning a “charger break” wasn’t feasible. The data showed that </a:t>
            </a:r>
            <a:r>
              <a:rPr lang="en-US" sz="1200" b="1" i="0" kern="1200" dirty="0">
                <a:solidFill>
                  <a:schemeClr val="tx1"/>
                </a:solidFill>
                <a:effectLst/>
                <a:latin typeface="+mn-lt"/>
                <a:ea typeface="+mn-ea"/>
                <a:cs typeface="+mn-cs"/>
              </a:rPr>
              <a:t>six vehicles</a:t>
            </a:r>
            <a:r>
              <a:rPr lang="en-US" sz="1200" b="0" i="0" kern="1200" dirty="0">
                <a:solidFill>
                  <a:schemeClr val="tx1"/>
                </a:solidFill>
                <a:effectLst/>
                <a:latin typeface="+mn-lt"/>
                <a:ea typeface="+mn-ea"/>
                <a:cs typeface="+mn-cs"/>
              </a:rPr>
              <a:t> clearly exceeded the ZEV range and were approved for exemption. But it also showed that </a:t>
            </a:r>
            <a:r>
              <a:rPr lang="en-US" sz="1200" b="1" i="0" kern="1200" dirty="0">
                <a:solidFill>
                  <a:schemeClr val="tx1"/>
                </a:solidFill>
                <a:effectLst/>
                <a:latin typeface="+mn-lt"/>
                <a:ea typeface="+mn-ea"/>
                <a:cs typeface="+mn-cs"/>
              </a:rPr>
              <a:t>another six</a:t>
            </a:r>
            <a:r>
              <a:rPr lang="en-US" sz="1200" b="0" i="0" kern="1200" dirty="0">
                <a:solidFill>
                  <a:schemeClr val="tx1"/>
                </a:solidFill>
                <a:effectLst/>
                <a:latin typeface="+mn-lt"/>
                <a:ea typeface="+mn-ea"/>
                <a:cs typeface="+mn-cs"/>
              </a:rPr>
              <a:t> could transition to ZEVs without issue.</a:t>
            </a:r>
          </a:p>
          <a:p>
            <a:r>
              <a:rPr lang="en-US" sz="1200" b="0" i="0" kern="1200" dirty="0">
                <a:solidFill>
                  <a:schemeClr val="tx1"/>
                </a:solidFill>
                <a:effectLst/>
                <a:latin typeface="+mn-lt"/>
                <a:ea typeface="+mn-ea"/>
                <a:cs typeface="+mn-cs"/>
              </a:rPr>
              <a:t>This level of detail was key. Even though all 12 vehicles had the same job, their daily mileage varied significantly. Instead of treating them as one group, we evaluated them individually—revealing opportunities for ZEV adoption that might have been missed otherwise.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Next slide, please.</a:t>
            </a:r>
          </a:p>
          <a:p>
            <a:endParaRPr lang="en-US" dirty="0"/>
          </a:p>
        </p:txBody>
      </p:sp>
      <p:sp>
        <p:nvSpPr>
          <p:cNvPr id="4" name="Slide Number Placeholder 3"/>
          <p:cNvSpPr>
            <a:spLocks noGrp="1"/>
          </p:cNvSpPr>
          <p:nvPr>
            <p:ph type="sldNum" sz="quarter" idx="5"/>
          </p:nvPr>
        </p:nvSpPr>
        <p:spPr/>
        <p:txBody>
          <a:bodyPr/>
          <a:lstStyle/>
          <a:p>
            <a:fld id="{164F26C1-70A0-4465-A3CE-C9123B37B968}" type="slidenum">
              <a:rPr lang="en-US" smtClean="0"/>
              <a:t>3</a:t>
            </a:fld>
            <a:endParaRPr lang="en-US"/>
          </a:p>
        </p:txBody>
      </p:sp>
    </p:spTree>
    <p:extLst>
      <p:ext uri="{BB962C8B-B14F-4D97-AF65-F5344CB8AC3E}">
        <p14:creationId xmlns:p14="http://schemas.microsoft.com/office/powerpoint/2010/main" val="1229102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Heat maps are another great tool for evaluating vehicle usage and ZEV feasibility.</a:t>
            </a:r>
          </a:p>
          <a:p>
            <a:r>
              <a:rPr lang="en-US" sz="1200" b="0" i="0" kern="1200" dirty="0">
                <a:solidFill>
                  <a:schemeClr val="tx1"/>
                </a:solidFill>
                <a:effectLst/>
                <a:latin typeface="+mn-lt"/>
                <a:ea typeface="+mn-ea"/>
                <a:cs typeface="+mn-cs"/>
              </a:rPr>
              <a:t>Here are two examples from 2024:</a:t>
            </a:r>
          </a:p>
          <a:p>
            <a:r>
              <a:rPr lang="en-US" sz="1200" b="0" i="0" kern="1200" dirty="0">
                <a:solidFill>
                  <a:schemeClr val="tx1"/>
                </a:solidFill>
                <a:effectLst/>
                <a:latin typeface="+mn-lt"/>
                <a:ea typeface="+mn-ea"/>
                <a:cs typeface="+mn-cs"/>
              </a:rPr>
              <a:t>The image on the </a:t>
            </a:r>
            <a:r>
              <a:rPr lang="en-US" sz="1200" b="1" i="0" kern="1200" dirty="0">
                <a:solidFill>
                  <a:schemeClr val="tx1"/>
                </a:solidFill>
                <a:effectLst/>
                <a:latin typeface="+mn-lt"/>
                <a:ea typeface="+mn-ea"/>
                <a:cs typeface="+mn-cs"/>
              </a:rPr>
              <a:t>left</a:t>
            </a:r>
            <a:r>
              <a:rPr lang="en-US" sz="1200" b="0" i="0" kern="1200" dirty="0">
                <a:solidFill>
                  <a:schemeClr val="tx1"/>
                </a:solidFill>
                <a:effectLst/>
                <a:latin typeface="+mn-lt"/>
                <a:ea typeface="+mn-ea"/>
                <a:cs typeface="+mn-cs"/>
              </a:rPr>
              <a:t> shows a vehicle operating mostly in a central area, with occasional trips to a nearby city.</a:t>
            </a:r>
          </a:p>
          <a:p>
            <a:r>
              <a:rPr lang="en-US" sz="1200" b="0" i="0" kern="1200" dirty="0">
                <a:solidFill>
                  <a:schemeClr val="tx1"/>
                </a:solidFill>
                <a:effectLst/>
                <a:latin typeface="+mn-lt"/>
                <a:ea typeface="+mn-ea"/>
                <a:cs typeface="+mn-cs"/>
              </a:rPr>
              <a:t>The image on the </a:t>
            </a:r>
            <a:r>
              <a:rPr lang="en-US" sz="1200" b="1" i="0" kern="1200" dirty="0">
                <a:solidFill>
                  <a:schemeClr val="tx1"/>
                </a:solidFill>
                <a:effectLst/>
                <a:latin typeface="+mn-lt"/>
                <a:ea typeface="+mn-ea"/>
                <a:cs typeface="+mn-cs"/>
              </a:rPr>
              <a:t>right</a:t>
            </a:r>
            <a:r>
              <a:rPr lang="en-US" sz="1200" b="0" i="0" kern="1200" dirty="0">
                <a:solidFill>
                  <a:schemeClr val="tx1"/>
                </a:solidFill>
                <a:effectLst/>
                <a:latin typeface="+mn-lt"/>
                <a:ea typeface="+mn-ea"/>
                <a:cs typeface="+mn-cs"/>
              </a:rPr>
              <a:t> shows a vehicle operating in a much more remote region.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These heat maps are powerful on their own—but they become even more valuable when combined with other data sources.</a:t>
            </a:r>
          </a:p>
          <a:p>
            <a:r>
              <a:rPr lang="en-US" sz="1200" b="0" i="0" kern="1200" dirty="0">
                <a:solidFill>
                  <a:schemeClr val="tx1"/>
                </a:solidFill>
                <a:effectLst/>
                <a:latin typeface="+mn-lt"/>
                <a:ea typeface="+mn-ea"/>
                <a:cs typeface="+mn-cs"/>
              </a:rPr>
              <a:t>Let’s take a closer look at the driver on the left. They initially claimed a ZEV couldn’t be used because he needed four-wheel drive for the snow in the winter.</a:t>
            </a:r>
          </a:p>
          <a:p>
            <a:r>
              <a:rPr lang="en-US" sz="1200" b="0" i="0" kern="1200" dirty="0">
                <a:solidFill>
                  <a:schemeClr val="tx1"/>
                </a:solidFill>
                <a:effectLst/>
                <a:latin typeface="+mn-lt"/>
                <a:ea typeface="+mn-ea"/>
                <a:cs typeface="+mn-cs"/>
              </a:rPr>
              <a:t>Based on his job function, we knew he wasn’t working a typical office job. So, we dug deeper into the data.</a:t>
            </a:r>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Next slide, please.</a:t>
            </a:r>
          </a:p>
          <a:p>
            <a:endParaRPr lang="en-US" dirty="0"/>
          </a:p>
        </p:txBody>
      </p:sp>
      <p:sp>
        <p:nvSpPr>
          <p:cNvPr id="4" name="Slide Number Placeholder 3"/>
          <p:cNvSpPr>
            <a:spLocks noGrp="1"/>
          </p:cNvSpPr>
          <p:nvPr>
            <p:ph type="sldNum" sz="quarter" idx="5"/>
          </p:nvPr>
        </p:nvSpPr>
        <p:spPr/>
        <p:txBody>
          <a:bodyPr/>
          <a:lstStyle/>
          <a:p>
            <a:fld id="{164F26C1-70A0-4465-A3CE-C9123B37B968}" type="slidenum">
              <a:rPr lang="en-US" smtClean="0"/>
              <a:t>4</a:t>
            </a:fld>
            <a:endParaRPr lang="en-US"/>
          </a:p>
        </p:txBody>
      </p:sp>
    </p:spTree>
    <p:extLst>
      <p:ext uri="{BB962C8B-B14F-4D97-AF65-F5344CB8AC3E}">
        <p14:creationId xmlns:p14="http://schemas.microsoft.com/office/powerpoint/2010/main" val="2524321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Google satellite view of the area confirmed that this driver operates in mountainous terrain. The data supported his claim—he genuinely needs a 4x4 vehicle to perform his duties, especially during the winter months when snow becomes a factor.</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Another major consideration is </a:t>
            </a:r>
            <a:r>
              <a:rPr lang="en-US" sz="1200" b="1" i="0" kern="1200" dirty="0">
                <a:solidFill>
                  <a:schemeClr val="tx1"/>
                </a:solidFill>
                <a:effectLst/>
                <a:latin typeface="+mn-lt"/>
                <a:ea typeface="+mn-ea"/>
                <a:cs typeface="+mn-cs"/>
              </a:rPr>
              <a:t>charger infrastructure</a:t>
            </a:r>
            <a:r>
              <a:rPr lang="en-US" sz="1200" b="0" i="0" kern="1200" dirty="0">
                <a:solidFill>
                  <a:schemeClr val="tx1"/>
                </a:solidFill>
                <a:effectLst/>
                <a:latin typeface="+mn-lt"/>
                <a:ea typeface="+mn-ea"/>
                <a:cs typeface="+mn-cs"/>
              </a:rPr>
              <a:t>. A search using the U.S. Department of Energy’s public charger map showed there are only </a:t>
            </a:r>
            <a:r>
              <a:rPr lang="en-US" sz="1200" b="1" i="0" kern="1200" dirty="0">
                <a:solidFill>
                  <a:schemeClr val="tx1"/>
                </a:solidFill>
                <a:effectLst/>
                <a:latin typeface="+mn-lt"/>
                <a:ea typeface="+mn-ea"/>
                <a:cs typeface="+mn-cs"/>
              </a:rPr>
              <a:t>two charging sites</a:t>
            </a:r>
            <a:r>
              <a:rPr lang="en-US" sz="1200" b="0" i="0" kern="1200" dirty="0">
                <a:solidFill>
                  <a:schemeClr val="tx1"/>
                </a:solidFill>
                <a:effectLst/>
                <a:latin typeface="+mn-lt"/>
                <a:ea typeface="+mn-ea"/>
                <a:cs typeface="+mn-cs"/>
              </a:rPr>
              <a:t> in the area.</a:t>
            </a:r>
          </a:p>
          <a:p>
            <a:r>
              <a:rPr lang="en-US" sz="1200" b="0" i="0" kern="1200" dirty="0">
                <a:solidFill>
                  <a:schemeClr val="tx1"/>
                </a:solidFill>
                <a:effectLst/>
                <a:latin typeface="+mn-lt"/>
                <a:ea typeface="+mn-ea"/>
                <a:cs typeface="+mn-cs"/>
              </a:rPr>
              <a:t>When you combine that limited infrastructure with the need for 4x4 capability and the </a:t>
            </a:r>
            <a:r>
              <a:rPr lang="en-US" sz="1200" b="1" i="0" kern="1200" dirty="0">
                <a:solidFill>
                  <a:schemeClr val="tx1"/>
                </a:solidFill>
                <a:effectLst/>
                <a:latin typeface="+mn-lt"/>
                <a:ea typeface="+mn-ea"/>
                <a:cs typeface="+mn-cs"/>
              </a:rPr>
              <a:t>reduced range ZEVs experience in cold weather</a:t>
            </a:r>
            <a:r>
              <a:rPr lang="en-US" sz="1200" b="0" i="0" kern="1200" dirty="0">
                <a:solidFill>
                  <a:schemeClr val="tx1"/>
                </a:solidFill>
                <a:effectLst/>
                <a:latin typeface="+mn-lt"/>
                <a:ea typeface="+mn-ea"/>
                <a:cs typeface="+mn-cs"/>
              </a:rPr>
              <a:t>—due to battery temperature, climate control, and terrain—it becomes clear that this driver is </a:t>
            </a:r>
            <a:r>
              <a:rPr lang="en-US" sz="1200" b="1" i="0" kern="1200" dirty="0">
                <a:solidFill>
                  <a:schemeClr val="tx1"/>
                </a:solidFill>
                <a:effectLst/>
                <a:latin typeface="+mn-lt"/>
                <a:ea typeface="+mn-ea"/>
                <a:cs typeface="+mn-cs"/>
              </a:rPr>
              <a:t>not a good candidate for ZEV transition… yet</a:t>
            </a:r>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is a great example of how combining </a:t>
            </a:r>
            <a:r>
              <a:rPr lang="en-US" sz="1200" b="1" i="0" kern="1200" dirty="0">
                <a:solidFill>
                  <a:schemeClr val="tx1"/>
                </a:solidFill>
                <a:effectLst/>
                <a:latin typeface="+mn-lt"/>
                <a:ea typeface="+mn-ea"/>
                <a:cs typeface="+mn-cs"/>
              </a:rPr>
              <a:t>telematics</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mapping tools</a:t>
            </a:r>
            <a:r>
              <a:rPr lang="en-US" sz="1200" b="0" i="0" kern="1200" dirty="0">
                <a:solidFill>
                  <a:schemeClr val="tx1"/>
                </a:solidFill>
                <a:effectLst/>
                <a:latin typeface="+mn-lt"/>
                <a:ea typeface="+mn-ea"/>
                <a:cs typeface="+mn-cs"/>
              </a:rPr>
              <a:t>, and </a:t>
            </a:r>
            <a:r>
              <a:rPr lang="en-US" sz="1200" b="1" i="0" kern="1200" dirty="0">
                <a:solidFill>
                  <a:schemeClr val="tx1"/>
                </a:solidFill>
                <a:effectLst/>
                <a:latin typeface="+mn-lt"/>
                <a:ea typeface="+mn-ea"/>
                <a:cs typeface="+mn-cs"/>
              </a:rPr>
              <a:t>job function data</a:t>
            </a:r>
            <a:r>
              <a:rPr lang="en-US" sz="1200" b="0" i="0" kern="1200" dirty="0">
                <a:solidFill>
                  <a:schemeClr val="tx1"/>
                </a:solidFill>
                <a:effectLst/>
                <a:latin typeface="+mn-lt"/>
                <a:ea typeface="+mn-ea"/>
                <a:cs typeface="+mn-cs"/>
              </a:rPr>
              <a:t> can validate operational needs and support informed, data-backed decisions.</a:t>
            </a:r>
          </a:p>
          <a:p>
            <a:r>
              <a:rPr lang="en-US" sz="1200" b="0" i="0" kern="1200" dirty="0">
                <a:solidFill>
                  <a:schemeClr val="tx1"/>
                </a:solidFill>
                <a:effectLst/>
                <a:latin typeface="+mn-lt"/>
                <a:ea typeface="+mn-ea"/>
                <a:cs typeface="+mn-cs"/>
              </a:rPr>
              <a:t>Next slide, please.</a:t>
            </a:r>
          </a:p>
        </p:txBody>
      </p:sp>
      <p:sp>
        <p:nvSpPr>
          <p:cNvPr id="4" name="Slide Number Placeholder 3"/>
          <p:cNvSpPr>
            <a:spLocks noGrp="1"/>
          </p:cNvSpPr>
          <p:nvPr>
            <p:ph type="sldNum" sz="quarter" idx="5"/>
          </p:nvPr>
        </p:nvSpPr>
        <p:spPr/>
        <p:txBody>
          <a:bodyPr/>
          <a:lstStyle/>
          <a:p>
            <a:fld id="{164F26C1-70A0-4465-A3CE-C9123B37B968}" type="slidenum">
              <a:rPr lang="en-US" smtClean="0"/>
              <a:t>5</a:t>
            </a:fld>
            <a:endParaRPr lang="en-US"/>
          </a:p>
        </p:txBody>
      </p:sp>
    </p:spTree>
    <p:extLst>
      <p:ext uri="{BB962C8B-B14F-4D97-AF65-F5344CB8AC3E}">
        <p14:creationId xmlns:p14="http://schemas.microsoft.com/office/powerpoint/2010/main" val="3378736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takeaways I’d offer to any fleet manager as they navigate ZEV transitions. </a:t>
            </a:r>
          </a:p>
          <a:p>
            <a:r>
              <a:rPr lang="en-US" dirty="0"/>
              <a:t>- First, look at the fleet wholistically. Instead of “Bob’s truck” or “Debbie’s Van”, try to keep vehicles flexible and open to being moved where they are needed most. </a:t>
            </a:r>
          </a:p>
          <a:p>
            <a:pPr marL="171450" indent="-171450">
              <a:buFontTx/>
              <a:buChar char="-"/>
            </a:pPr>
            <a:r>
              <a:rPr lang="en-US" dirty="0"/>
              <a:t>Second, support drivers when the data proves limitations. When you take the time to validate legitimate needs, it builds trust. It won’t stop all the exaggerated claims--like “I have to carry a jersey barrier in my truck everywhere.”—but it may help reduce them.</a:t>
            </a:r>
          </a:p>
          <a:p>
            <a:pPr marL="171450" indent="-171450">
              <a:buFontTx/>
              <a:buChar char="-"/>
            </a:pPr>
            <a:r>
              <a:rPr lang="en-US" dirty="0"/>
              <a:t>Finally, balance compliance with operational needs. Getting to compliance while maintaining operations AND making your drivers happy may not be possible. But using data--like the example of range limitation, or the driver in the mountains--allows you to approach with a scalpel, not a chain saw.</a:t>
            </a:r>
          </a:p>
        </p:txBody>
      </p:sp>
      <p:sp>
        <p:nvSpPr>
          <p:cNvPr id="4" name="Slide Number Placeholder 3"/>
          <p:cNvSpPr>
            <a:spLocks noGrp="1"/>
          </p:cNvSpPr>
          <p:nvPr>
            <p:ph type="sldNum" sz="quarter" idx="5"/>
          </p:nvPr>
        </p:nvSpPr>
        <p:spPr/>
        <p:txBody>
          <a:bodyPr/>
          <a:lstStyle/>
          <a:p>
            <a:fld id="{164F26C1-70A0-4465-A3CE-C9123B37B968}" type="slidenum">
              <a:rPr lang="en-US" smtClean="0"/>
              <a:t>6</a:t>
            </a:fld>
            <a:endParaRPr lang="en-US"/>
          </a:p>
        </p:txBody>
      </p:sp>
    </p:spTree>
    <p:extLst>
      <p:ext uri="{BB962C8B-B14F-4D97-AF65-F5344CB8AC3E}">
        <p14:creationId xmlns:p14="http://schemas.microsoft.com/office/powerpoint/2010/main" val="1568225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49BFF-5B54-43F5-9308-0055585367A6}"/>
              </a:ext>
            </a:extLst>
          </p:cNvPr>
          <p:cNvSpPr>
            <a:spLocks noGrp="1"/>
          </p:cNvSpPr>
          <p:nvPr>
            <p:ph type="ctrTitle"/>
          </p:nvPr>
        </p:nvSpPr>
        <p:spPr>
          <a:xfrm>
            <a:off x="1152144" y="1444752"/>
            <a:ext cx="8823960" cy="3328416"/>
          </a:xfrm>
          <a:solidFill>
            <a:schemeClr val="bg1"/>
          </a:solidFill>
        </p:spPr>
        <p:txBody>
          <a:bodyPr anchor="b"/>
          <a:lstStyle>
            <a:lvl1pPr algn="l">
              <a:defRPr sz="6000">
                <a:solidFill>
                  <a:sysClr val="windowText" lastClr="000000"/>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2587E3F-91F6-48BF-8B44-4F11A66DB28C}"/>
              </a:ext>
            </a:extLst>
          </p:cNvPr>
          <p:cNvSpPr>
            <a:spLocks noGrp="1"/>
          </p:cNvSpPr>
          <p:nvPr>
            <p:ph type="subTitle" idx="1"/>
          </p:nvPr>
        </p:nvSpPr>
        <p:spPr>
          <a:xfrm>
            <a:off x="1152143" y="4905375"/>
            <a:ext cx="8823959" cy="800100"/>
          </a:xfrm>
          <a:solidFill>
            <a:schemeClr val="bg1"/>
          </a:solidFill>
        </p:spPr>
        <p:txBody>
          <a:bodyPr anchor="t"/>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B95382B-4140-4230-9E5A-E3F4C8A53A1E}"/>
              </a:ext>
            </a:extLst>
          </p:cNvPr>
          <p:cNvSpPr>
            <a:spLocks noGrp="1"/>
          </p:cNvSpPr>
          <p:nvPr>
            <p:ph type="dt" sz="half" idx="10"/>
          </p:nvPr>
        </p:nvSpPr>
        <p:spPr/>
        <p:txBody>
          <a:bodyPr/>
          <a:lstStyle/>
          <a:p>
            <a:fld id="{962375DF-179C-4D4F-8A36-EA0350B26D02}" type="datetime1">
              <a:rPr lang="en-US" smtClean="0"/>
              <a:t>11/26/2025</a:t>
            </a:fld>
            <a:endParaRPr lang="en-US"/>
          </a:p>
        </p:txBody>
      </p:sp>
      <p:sp>
        <p:nvSpPr>
          <p:cNvPr id="5" name="Footer Placeholder 4">
            <a:extLst>
              <a:ext uri="{FF2B5EF4-FFF2-40B4-BE49-F238E27FC236}">
                <a16:creationId xmlns:a16="http://schemas.microsoft.com/office/drawing/2014/main" id="{28760FDB-5954-4E39-BED9-E397AD89A7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C92879-2736-4DBB-A6E1-3DDC5AFE42CF}"/>
              </a:ext>
            </a:extLst>
          </p:cNvPr>
          <p:cNvSpPr>
            <a:spLocks noGrp="1"/>
          </p:cNvSpPr>
          <p:nvPr>
            <p:ph type="sldNum" sz="quarter" idx="12"/>
          </p:nvPr>
        </p:nvSpPr>
        <p:spPr/>
        <p:txBody>
          <a:bodyPr/>
          <a:lstStyle/>
          <a:p>
            <a:fld id="{9127211B-9939-4C27-A9F6-EC7F0BA52C43}" type="slidenum">
              <a:rPr lang="en-US" smtClean="0"/>
              <a:t>‹#›</a:t>
            </a:fld>
            <a:endParaRPr lang="en-US"/>
          </a:p>
        </p:txBody>
      </p:sp>
    </p:spTree>
    <p:extLst>
      <p:ext uri="{BB962C8B-B14F-4D97-AF65-F5344CB8AC3E}">
        <p14:creationId xmlns:p14="http://schemas.microsoft.com/office/powerpoint/2010/main" val="2430611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2">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a:solidFill>
            <a:schemeClr val="tx2"/>
          </a:solidFill>
        </p:grpSpPr>
        <p:sp>
          <p:nvSpPr>
            <p:cNvPr id="39" name="Rectangle 38"/>
            <p:cNvSpPr/>
            <p:nvPr/>
          </p:nvSpPr>
          <p:spPr>
            <a:xfrm>
              <a:off x="1674042" y="1186483"/>
              <a:ext cx="8843596" cy="716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129805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3EC6C-3E22-4E30-8F6B-5FA8740D6C2C}"/>
              </a:ext>
            </a:extLst>
          </p:cNvPr>
          <p:cNvSpPr>
            <a:spLocks noGrp="1"/>
          </p:cNvSpPr>
          <p:nvPr>
            <p:ph type="title"/>
          </p:nvPr>
        </p:nvSpPr>
        <p:spPr>
          <a:xfrm>
            <a:off x="1118935" y="365125"/>
            <a:ext cx="1072816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2C9B1038-0983-4C24-AD3C-887D54315E9D}"/>
              </a:ext>
            </a:extLst>
          </p:cNvPr>
          <p:cNvSpPr>
            <a:spLocks noGrp="1"/>
          </p:cNvSpPr>
          <p:nvPr>
            <p:ph idx="1"/>
          </p:nvPr>
        </p:nvSpPr>
        <p:spPr>
          <a:xfrm>
            <a:off x="1118935" y="1825625"/>
            <a:ext cx="10728160" cy="4125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E698FB-5C2E-41F9-83F7-95C2B3D0C999}"/>
              </a:ext>
            </a:extLst>
          </p:cNvPr>
          <p:cNvSpPr>
            <a:spLocks noGrp="1"/>
          </p:cNvSpPr>
          <p:nvPr>
            <p:ph type="dt" sz="half" idx="10"/>
          </p:nvPr>
        </p:nvSpPr>
        <p:spPr>
          <a:xfrm>
            <a:off x="1118935" y="6420518"/>
            <a:ext cx="2743200" cy="365125"/>
          </a:xfrm>
        </p:spPr>
        <p:txBody>
          <a:bodyPr/>
          <a:lstStyle/>
          <a:p>
            <a:fld id="{E0F7CF24-3A94-4767-9190-9ED0E9559271}" type="datetime1">
              <a:rPr lang="en-US" smtClean="0"/>
              <a:t>11/26/2025</a:t>
            </a:fld>
            <a:endParaRPr lang="en-US"/>
          </a:p>
        </p:txBody>
      </p:sp>
      <p:sp>
        <p:nvSpPr>
          <p:cNvPr id="5" name="Footer Placeholder 4">
            <a:extLst>
              <a:ext uri="{FF2B5EF4-FFF2-40B4-BE49-F238E27FC236}">
                <a16:creationId xmlns:a16="http://schemas.microsoft.com/office/drawing/2014/main" id="{AFCEBE5B-0113-4421-B995-B64C95C55567}"/>
              </a:ext>
            </a:extLst>
          </p:cNvPr>
          <p:cNvSpPr>
            <a:spLocks noGrp="1"/>
          </p:cNvSpPr>
          <p:nvPr>
            <p:ph type="ftr" sz="quarter" idx="11"/>
          </p:nvPr>
        </p:nvSpPr>
        <p:spPr>
          <a:xfrm>
            <a:off x="4567989" y="6420518"/>
            <a:ext cx="3830053" cy="365125"/>
          </a:xfrm>
        </p:spPr>
        <p:txBody>
          <a:bodyPr/>
          <a:lstStyle/>
          <a:p>
            <a:endParaRPr lang="en-US"/>
          </a:p>
        </p:txBody>
      </p:sp>
      <p:sp>
        <p:nvSpPr>
          <p:cNvPr id="6" name="Slide Number Placeholder 5">
            <a:extLst>
              <a:ext uri="{FF2B5EF4-FFF2-40B4-BE49-F238E27FC236}">
                <a16:creationId xmlns:a16="http://schemas.microsoft.com/office/drawing/2014/main" id="{54D6B816-1362-4AB5-A1C7-1F47BEE12E2A}"/>
              </a:ext>
            </a:extLst>
          </p:cNvPr>
          <p:cNvSpPr>
            <a:spLocks noGrp="1"/>
          </p:cNvSpPr>
          <p:nvPr>
            <p:ph type="sldNum" sz="quarter" idx="12"/>
          </p:nvPr>
        </p:nvSpPr>
        <p:spPr>
          <a:xfrm>
            <a:off x="9103895" y="6420517"/>
            <a:ext cx="2743200" cy="365125"/>
          </a:xfrm>
        </p:spPr>
        <p:txBody>
          <a:bodyPr/>
          <a:lstStyle/>
          <a:p>
            <a:fld id="{9127211B-9939-4C27-A9F6-EC7F0BA52C43}" type="slidenum">
              <a:rPr lang="en-US" smtClean="0"/>
              <a:t>‹#›</a:t>
            </a:fld>
            <a:endParaRPr lang="en-US"/>
          </a:p>
        </p:txBody>
      </p:sp>
    </p:spTree>
    <p:extLst>
      <p:ext uri="{BB962C8B-B14F-4D97-AF65-F5344CB8AC3E}">
        <p14:creationId xmlns:p14="http://schemas.microsoft.com/office/powerpoint/2010/main" val="1500839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ent 2">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 name="Date Placeholder 2"/>
          <p:cNvSpPr>
            <a:spLocks noGrp="1"/>
          </p:cNvSpPr>
          <p:nvPr>
            <p:ph type="dt" sz="half" idx="10"/>
          </p:nvPr>
        </p:nvSpPr>
        <p:spPr/>
        <p:txBody>
          <a:bodyPr/>
          <a:lstStyle/>
          <a:p>
            <a:fld id="{5586B75A-687E-405C-8A0B-8D00578BA2C3}" type="datetimeFigureOut">
              <a:rPr lang="en-US" smtClean="0"/>
              <a:pPr/>
              <a:t>11/26/2025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
        <p:nvSpPr>
          <p:cNvPr id="32" name="Title 1">
            <a:extLst>
              <a:ext uri="{FF2B5EF4-FFF2-40B4-BE49-F238E27FC236}">
                <a16:creationId xmlns:a16="http://schemas.microsoft.com/office/drawing/2014/main" id="{45AC4775-4E0F-4E39-B3BA-A3E31FA3EF8E}"/>
              </a:ext>
            </a:extLst>
          </p:cNvPr>
          <p:cNvSpPr>
            <a:spLocks noGrp="1"/>
          </p:cNvSpPr>
          <p:nvPr>
            <p:ph type="title"/>
          </p:nvPr>
        </p:nvSpPr>
        <p:spPr>
          <a:xfrm>
            <a:off x="1118935" y="365125"/>
            <a:ext cx="10728160" cy="1325563"/>
          </a:xfrm>
        </p:spPr>
        <p:txBody>
          <a:bodyPr/>
          <a:lstStyle/>
          <a:p>
            <a:r>
              <a:rPr lang="en-US"/>
              <a:t>Click to edit Master title style</a:t>
            </a:r>
          </a:p>
        </p:txBody>
      </p:sp>
      <p:sp>
        <p:nvSpPr>
          <p:cNvPr id="33" name="Content Placeholder 2">
            <a:extLst>
              <a:ext uri="{FF2B5EF4-FFF2-40B4-BE49-F238E27FC236}">
                <a16:creationId xmlns:a16="http://schemas.microsoft.com/office/drawing/2014/main" id="{81E0C94B-8B9E-4DBA-B04D-BA82720DA006}"/>
              </a:ext>
            </a:extLst>
          </p:cNvPr>
          <p:cNvSpPr>
            <a:spLocks noGrp="1"/>
          </p:cNvSpPr>
          <p:nvPr>
            <p:ph idx="1"/>
          </p:nvPr>
        </p:nvSpPr>
        <p:spPr>
          <a:xfrm>
            <a:off x="1118935" y="1825625"/>
            <a:ext cx="10728160" cy="4125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070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FD57FE5-2566-4308-9F06-FCB21CBBBEAA}"/>
              </a:ext>
            </a:extLst>
          </p:cNvPr>
          <p:cNvSpPr>
            <a:spLocks noGrp="1"/>
          </p:cNvSpPr>
          <p:nvPr>
            <p:ph type="dt" sz="half" idx="10"/>
          </p:nvPr>
        </p:nvSpPr>
        <p:spPr/>
        <p:txBody>
          <a:bodyPr/>
          <a:lstStyle/>
          <a:p>
            <a:fld id="{73889783-8C9E-4740-BD7B-FD69C99727EC}" type="datetime1">
              <a:rPr lang="en-US" smtClean="0"/>
              <a:t>11/26/2025</a:t>
            </a:fld>
            <a:endParaRPr lang="en-US"/>
          </a:p>
        </p:txBody>
      </p:sp>
      <p:sp>
        <p:nvSpPr>
          <p:cNvPr id="5" name="Footer Placeholder 4">
            <a:extLst>
              <a:ext uri="{FF2B5EF4-FFF2-40B4-BE49-F238E27FC236}">
                <a16:creationId xmlns:a16="http://schemas.microsoft.com/office/drawing/2014/main" id="{035A2B10-44AA-4A06-981E-337C506431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D7F079-C427-44B3-8EAE-7F37DD53B430}"/>
              </a:ext>
            </a:extLst>
          </p:cNvPr>
          <p:cNvSpPr>
            <a:spLocks noGrp="1"/>
          </p:cNvSpPr>
          <p:nvPr>
            <p:ph type="sldNum" sz="quarter" idx="12"/>
          </p:nvPr>
        </p:nvSpPr>
        <p:spPr/>
        <p:txBody>
          <a:bodyPr/>
          <a:lstStyle/>
          <a:p>
            <a:fld id="{9127211B-9939-4C27-A9F6-EC7F0BA52C43}" type="slidenum">
              <a:rPr lang="en-US" smtClean="0"/>
              <a:t>‹#›</a:t>
            </a:fld>
            <a:endParaRPr lang="en-US"/>
          </a:p>
        </p:txBody>
      </p:sp>
      <p:sp>
        <p:nvSpPr>
          <p:cNvPr id="7" name="Title 1">
            <a:extLst>
              <a:ext uri="{FF2B5EF4-FFF2-40B4-BE49-F238E27FC236}">
                <a16:creationId xmlns:a16="http://schemas.microsoft.com/office/drawing/2014/main" id="{857A480B-73FB-4185-9CCF-DFCA7A6F881F}"/>
              </a:ext>
            </a:extLst>
          </p:cNvPr>
          <p:cNvSpPr>
            <a:spLocks noGrp="1"/>
          </p:cNvSpPr>
          <p:nvPr>
            <p:ph type="ctrTitle"/>
          </p:nvPr>
        </p:nvSpPr>
        <p:spPr>
          <a:xfrm>
            <a:off x="1152144" y="1444752"/>
            <a:ext cx="8823960" cy="3328416"/>
          </a:xfrm>
          <a:solidFill>
            <a:schemeClr val="bg1"/>
          </a:solidFill>
        </p:spPr>
        <p:txBody>
          <a:bodyPr anchor="b"/>
          <a:lstStyle>
            <a:lvl1pPr algn="l">
              <a:defRPr sz="6000">
                <a:solidFill>
                  <a:sysClr val="windowText" lastClr="000000"/>
                </a:solidFill>
              </a:defRPr>
            </a:lvl1pPr>
          </a:lstStyle>
          <a:p>
            <a:r>
              <a:rPr lang="en-US"/>
              <a:t>Click to edit Master title style</a:t>
            </a:r>
            <a:endParaRPr lang="en-US" dirty="0"/>
          </a:p>
        </p:txBody>
      </p:sp>
      <p:sp>
        <p:nvSpPr>
          <p:cNvPr id="8" name="Subtitle 2">
            <a:extLst>
              <a:ext uri="{FF2B5EF4-FFF2-40B4-BE49-F238E27FC236}">
                <a16:creationId xmlns:a16="http://schemas.microsoft.com/office/drawing/2014/main" id="{E4170EA2-E301-46A2-8BA0-E9A49A36B29D}"/>
              </a:ext>
            </a:extLst>
          </p:cNvPr>
          <p:cNvSpPr>
            <a:spLocks noGrp="1"/>
          </p:cNvSpPr>
          <p:nvPr>
            <p:ph type="subTitle" idx="1"/>
          </p:nvPr>
        </p:nvSpPr>
        <p:spPr>
          <a:xfrm>
            <a:off x="1152143" y="4905375"/>
            <a:ext cx="8823959" cy="800100"/>
          </a:xfrm>
          <a:solidFill>
            <a:schemeClr val="bg1"/>
          </a:solidFill>
        </p:spPr>
        <p:txBody>
          <a:bodyPr anchor="t"/>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580080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772A7-EA4A-4DAF-A278-DC114AF68D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558EB8-1F62-4B42-B88E-4571CBCAEFFB}"/>
              </a:ext>
            </a:extLst>
          </p:cNvPr>
          <p:cNvSpPr>
            <a:spLocks noGrp="1"/>
          </p:cNvSpPr>
          <p:nvPr>
            <p:ph sz="half" idx="1"/>
          </p:nvPr>
        </p:nvSpPr>
        <p:spPr>
          <a:xfrm>
            <a:off x="1536027" y="1825625"/>
            <a:ext cx="4733925" cy="3975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FB99987-6DFD-4ECA-BDDA-157552D59D75}"/>
              </a:ext>
            </a:extLst>
          </p:cNvPr>
          <p:cNvSpPr>
            <a:spLocks noGrp="1"/>
          </p:cNvSpPr>
          <p:nvPr>
            <p:ph sz="half" idx="2"/>
          </p:nvPr>
        </p:nvSpPr>
        <p:spPr>
          <a:xfrm>
            <a:off x="6832428" y="1825625"/>
            <a:ext cx="4733925" cy="3975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65C907-2AAA-4098-994A-8B8EABF2CA36}"/>
              </a:ext>
            </a:extLst>
          </p:cNvPr>
          <p:cNvSpPr>
            <a:spLocks noGrp="1"/>
          </p:cNvSpPr>
          <p:nvPr>
            <p:ph type="dt" sz="half" idx="10"/>
          </p:nvPr>
        </p:nvSpPr>
        <p:spPr/>
        <p:txBody>
          <a:bodyPr/>
          <a:lstStyle/>
          <a:p>
            <a:fld id="{FEEC3B12-37EE-4D44-91BC-EC303022B8B4}" type="datetime1">
              <a:rPr lang="en-US" smtClean="0"/>
              <a:t>11/26/2025</a:t>
            </a:fld>
            <a:endParaRPr lang="en-US"/>
          </a:p>
        </p:txBody>
      </p:sp>
      <p:sp>
        <p:nvSpPr>
          <p:cNvPr id="6" name="Footer Placeholder 5">
            <a:extLst>
              <a:ext uri="{FF2B5EF4-FFF2-40B4-BE49-F238E27FC236}">
                <a16:creationId xmlns:a16="http://schemas.microsoft.com/office/drawing/2014/main" id="{2BC211F1-7291-43F3-BD7A-5112007470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CE152A-1567-461A-96DA-CBC36A6C0EAC}"/>
              </a:ext>
            </a:extLst>
          </p:cNvPr>
          <p:cNvSpPr>
            <a:spLocks noGrp="1"/>
          </p:cNvSpPr>
          <p:nvPr>
            <p:ph type="sldNum" sz="quarter" idx="12"/>
          </p:nvPr>
        </p:nvSpPr>
        <p:spPr/>
        <p:txBody>
          <a:bodyPr/>
          <a:lstStyle/>
          <a:p>
            <a:fld id="{9127211B-9939-4C27-A9F6-EC7F0BA52C43}" type="slidenum">
              <a:rPr lang="en-US" smtClean="0"/>
              <a:t>‹#›</a:t>
            </a:fld>
            <a:endParaRPr lang="en-US"/>
          </a:p>
        </p:txBody>
      </p:sp>
    </p:spTree>
    <p:extLst>
      <p:ext uri="{BB962C8B-B14F-4D97-AF65-F5344CB8AC3E}">
        <p14:creationId xmlns:p14="http://schemas.microsoft.com/office/powerpoint/2010/main" val="1444579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89979-9035-47E5-A99E-3CE37144B2EF}"/>
              </a:ext>
            </a:extLst>
          </p:cNvPr>
          <p:cNvSpPr>
            <a:spLocks noGrp="1"/>
          </p:cNvSpPr>
          <p:nvPr>
            <p:ph type="title"/>
          </p:nvPr>
        </p:nvSpPr>
        <p:spPr>
          <a:xfrm>
            <a:off x="1115567" y="365125"/>
            <a:ext cx="10450785"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C25382-A1C0-4543-9514-49B9E67D40BC}"/>
              </a:ext>
            </a:extLst>
          </p:cNvPr>
          <p:cNvSpPr>
            <a:spLocks noGrp="1"/>
          </p:cNvSpPr>
          <p:nvPr>
            <p:ph type="body" idx="1"/>
          </p:nvPr>
        </p:nvSpPr>
        <p:spPr>
          <a:xfrm>
            <a:off x="1114759" y="1690688"/>
            <a:ext cx="479495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B0352E-44E8-4B90-8FD2-E31FCAA0370A}"/>
              </a:ext>
            </a:extLst>
          </p:cNvPr>
          <p:cNvSpPr>
            <a:spLocks noGrp="1"/>
          </p:cNvSpPr>
          <p:nvPr>
            <p:ph sz="half" idx="2"/>
          </p:nvPr>
        </p:nvSpPr>
        <p:spPr>
          <a:xfrm>
            <a:off x="1114759" y="2514600"/>
            <a:ext cx="4794957" cy="32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CC8C0AC-4DCA-40EE-B4E8-EA54CE6B56F4}"/>
              </a:ext>
            </a:extLst>
          </p:cNvPr>
          <p:cNvSpPr>
            <a:spLocks noGrp="1"/>
          </p:cNvSpPr>
          <p:nvPr>
            <p:ph type="body" sz="quarter" idx="3"/>
          </p:nvPr>
        </p:nvSpPr>
        <p:spPr>
          <a:xfrm>
            <a:off x="6748589" y="1690688"/>
            <a:ext cx="481857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3A27F3-DB09-4FFE-A542-47D907989B38}"/>
              </a:ext>
            </a:extLst>
          </p:cNvPr>
          <p:cNvSpPr>
            <a:spLocks noGrp="1"/>
          </p:cNvSpPr>
          <p:nvPr>
            <p:ph sz="quarter" idx="4"/>
          </p:nvPr>
        </p:nvSpPr>
        <p:spPr>
          <a:xfrm>
            <a:off x="6748589" y="2514600"/>
            <a:ext cx="4818571" cy="32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3ECC562-3C23-4770-931F-03840EB36111}"/>
              </a:ext>
            </a:extLst>
          </p:cNvPr>
          <p:cNvSpPr>
            <a:spLocks noGrp="1"/>
          </p:cNvSpPr>
          <p:nvPr>
            <p:ph type="dt" sz="half" idx="10"/>
          </p:nvPr>
        </p:nvSpPr>
        <p:spPr/>
        <p:txBody>
          <a:bodyPr/>
          <a:lstStyle/>
          <a:p>
            <a:fld id="{2A427452-8791-4D4E-ACC7-23D12910A6A1}" type="datetime1">
              <a:rPr lang="en-US" smtClean="0"/>
              <a:t>11/26/2025</a:t>
            </a:fld>
            <a:endParaRPr lang="en-US"/>
          </a:p>
        </p:txBody>
      </p:sp>
      <p:sp>
        <p:nvSpPr>
          <p:cNvPr id="8" name="Footer Placeholder 7">
            <a:extLst>
              <a:ext uri="{FF2B5EF4-FFF2-40B4-BE49-F238E27FC236}">
                <a16:creationId xmlns:a16="http://schemas.microsoft.com/office/drawing/2014/main" id="{B2840A46-C74B-49E7-9003-855EDE33CC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708DEA-7803-40D7-9B4E-1FEB94DB48E6}"/>
              </a:ext>
            </a:extLst>
          </p:cNvPr>
          <p:cNvSpPr>
            <a:spLocks noGrp="1"/>
          </p:cNvSpPr>
          <p:nvPr>
            <p:ph type="sldNum" sz="quarter" idx="12"/>
          </p:nvPr>
        </p:nvSpPr>
        <p:spPr/>
        <p:txBody>
          <a:bodyPr/>
          <a:lstStyle/>
          <a:p>
            <a:fld id="{9127211B-9939-4C27-A9F6-EC7F0BA52C43}" type="slidenum">
              <a:rPr lang="en-US" smtClean="0"/>
              <a:t>‹#›</a:t>
            </a:fld>
            <a:endParaRPr lang="en-US"/>
          </a:p>
        </p:txBody>
      </p:sp>
    </p:spTree>
    <p:extLst>
      <p:ext uri="{BB962C8B-B14F-4D97-AF65-F5344CB8AC3E}">
        <p14:creationId xmlns:p14="http://schemas.microsoft.com/office/powerpoint/2010/main" val="2102458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B7A8B-F3AB-4B57-9264-C7FC64FBD0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44F5CA-B2AA-4DC8-A163-36BD2ADF5448}"/>
              </a:ext>
            </a:extLst>
          </p:cNvPr>
          <p:cNvSpPr>
            <a:spLocks noGrp="1"/>
          </p:cNvSpPr>
          <p:nvPr>
            <p:ph type="dt" sz="half" idx="10"/>
          </p:nvPr>
        </p:nvSpPr>
        <p:spPr/>
        <p:txBody>
          <a:bodyPr/>
          <a:lstStyle/>
          <a:p>
            <a:fld id="{42782264-F3E8-4D5D-BFA6-36550752FA3C}" type="datetime1">
              <a:rPr lang="en-US" smtClean="0"/>
              <a:t>11/26/2025</a:t>
            </a:fld>
            <a:endParaRPr lang="en-US"/>
          </a:p>
        </p:txBody>
      </p:sp>
      <p:sp>
        <p:nvSpPr>
          <p:cNvPr id="4" name="Footer Placeholder 3">
            <a:extLst>
              <a:ext uri="{FF2B5EF4-FFF2-40B4-BE49-F238E27FC236}">
                <a16:creationId xmlns:a16="http://schemas.microsoft.com/office/drawing/2014/main" id="{E3ED9AD7-5259-4038-A3D2-CD04AB3DF5A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5C89B9-0422-4CB6-AD1D-1E966D60BF45}"/>
              </a:ext>
            </a:extLst>
          </p:cNvPr>
          <p:cNvSpPr>
            <a:spLocks noGrp="1"/>
          </p:cNvSpPr>
          <p:nvPr>
            <p:ph type="sldNum" sz="quarter" idx="12"/>
          </p:nvPr>
        </p:nvSpPr>
        <p:spPr/>
        <p:txBody>
          <a:bodyPr/>
          <a:lstStyle/>
          <a:p>
            <a:fld id="{9127211B-9939-4C27-A9F6-EC7F0BA52C43}" type="slidenum">
              <a:rPr lang="en-US" smtClean="0"/>
              <a:t>‹#›</a:t>
            </a:fld>
            <a:endParaRPr lang="en-US"/>
          </a:p>
        </p:txBody>
      </p:sp>
    </p:spTree>
    <p:extLst>
      <p:ext uri="{BB962C8B-B14F-4D97-AF65-F5344CB8AC3E}">
        <p14:creationId xmlns:p14="http://schemas.microsoft.com/office/powerpoint/2010/main" val="925107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Only 2">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 name="Date Placeholder 2"/>
          <p:cNvSpPr>
            <a:spLocks noGrp="1"/>
          </p:cNvSpPr>
          <p:nvPr>
            <p:ph type="dt" sz="half" idx="10"/>
          </p:nvPr>
        </p:nvSpPr>
        <p:spPr/>
        <p:txBody>
          <a:bodyPr/>
          <a:lstStyle/>
          <a:p>
            <a:fld id="{5586B75A-687E-405C-8A0B-8D00578BA2C3}" type="datetimeFigureOut">
              <a:rPr lang="en-US" smtClean="0"/>
              <a:pPr/>
              <a:t>11/26/2025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
        <p:nvSpPr>
          <p:cNvPr id="32" name="Title 1">
            <a:extLst>
              <a:ext uri="{FF2B5EF4-FFF2-40B4-BE49-F238E27FC236}">
                <a16:creationId xmlns:a16="http://schemas.microsoft.com/office/drawing/2014/main" id="{45AC4775-4E0F-4E39-B3BA-A3E31FA3EF8E}"/>
              </a:ext>
            </a:extLst>
          </p:cNvPr>
          <p:cNvSpPr>
            <a:spLocks noGrp="1"/>
          </p:cNvSpPr>
          <p:nvPr>
            <p:ph type="title"/>
          </p:nvPr>
        </p:nvSpPr>
        <p:spPr>
          <a:xfrm>
            <a:off x="1118935" y="365125"/>
            <a:ext cx="10728160" cy="1325563"/>
          </a:xfrm>
        </p:spPr>
        <p:txBody>
          <a:bodyPr/>
          <a:lstStyle/>
          <a:p>
            <a:r>
              <a:rPr lang="en-US"/>
              <a:t>Click to edit Master title style</a:t>
            </a:r>
          </a:p>
        </p:txBody>
      </p:sp>
    </p:spTree>
    <p:extLst>
      <p:ext uri="{BB962C8B-B14F-4D97-AF65-F5344CB8AC3E}">
        <p14:creationId xmlns:p14="http://schemas.microsoft.com/office/powerpoint/2010/main" val="4200968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6F553E-6A07-40D4-BF21-7E0317EA19C0}"/>
              </a:ext>
            </a:extLst>
          </p:cNvPr>
          <p:cNvSpPr>
            <a:spLocks noGrp="1"/>
          </p:cNvSpPr>
          <p:nvPr>
            <p:ph type="dt" sz="half" idx="10"/>
          </p:nvPr>
        </p:nvSpPr>
        <p:spPr/>
        <p:txBody>
          <a:bodyPr/>
          <a:lstStyle/>
          <a:p>
            <a:fld id="{75970568-5E5D-4FA8-B25E-2F11D46934A9}" type="datetime1">
              <a:rPr lang="en-US" smtClean="0"/>
              <a:t>11/26/2025</a:t>
            </a:fld>
            <a:endParaRPr lang="en-US"/>
          </a:p>
        </p:txBody>
      </p:sp>
      <p:sp>
        <p:nvSpPr>
          <p:cNvPr id="3" name="Footer Placeholder 2">
            <a:extLst>
              <a:ext uri="{FF2B5EF4-FFF2-40B4-BE49-F238E27FC236}">
                <a16:creationId xmlns:a16="http://schemas.microsoft.com/office/drawing/2014/main" id="{1479CB20-2829-4F81-ABC1-8FC7351B5D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0A3460-6AA0-45DB-B546-92234E09F345}"/>
              </a:ext>
            </a:extLst>
          </p:cNvPr>
          <p:cNvSpPr>
            <a:spLocks noGrp="1"/>
          </p:cNvSpPr>
          <p:nvPr>
            <p:ph type="sldNum" sz="quarter" idx="12"/>
          </p:nvPr>
        </p:nvSpPr>
        <p:spPr/>
        <p:txBody>
          <a:bodyPr/>
          <a:lstStyle/>
          <a:p>
            <a:fld id="{9127211B-9939-4C27-A9F6-EC7F0BA52C43}" type="slidenum">
              <a:rPr lang="en-US" smtClean="0"/>
              <a:t>‹#›</a:t>
            </a:fld>
            <a:endParaRPr lang="en-US"/>
          </a:p>
        </p:txBody>
      </p:sp>
    </p:spTree>
    <p:extLst>
      <p:ext uri="{BB962C8B-B14F-4D97-AF65-F5344CB8AC3E}">
        <p14:creationId xmlns:p14="http://schemas.microsoft.com/office/powerpoint/2010/main" val="3241366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D36D2-A5FE-4E8E-9257-217D71E14280}"/>
              </a:ext>
            </a:extLst>
          </p:cNvPr>
          <p:cNvSpPr>
            <a:spLocks noGrp="1"/>
          </p:cNvSpPr>
          <p:nvPr>
            <p:ph type="title"/>
          </p:nvPr>
        </p:nvSpPr>
        <p:spPr>
          <a:xfrm>
            <a:off x="1152144"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616C7B-1FCF-4299-8AE1-D0BDFF305ECC}"/>
              </a:ext>
            </a:extLst>
          </p:cNvPr>
          <p:cNvSpPr>
            <a:spLocks noGrp="1"/>
          </p:cNvSpPr>
          <p:nvPr>
            <p:ph idx="1"/>
          </p:nvPr>
        </p:nvSpPr>
        <p:spPr>
          <a:xfrm>
            <a:off x="5600700" y="987425"/>
            <a:ext cx="575468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CE567E-0468-4FF3-8302-A5D5808920B6}"/>
              </a:ext>
            </a:extLst>
          </p:cNvPr>
          <p:cNvSpPr>
            <a:spLocks noGrp="1"/>
          </p:cNvSpPr>
          <p:nvPr>
            <p:ph type="body" sz="half" idx="2"/>
          </p:nvPr>
        </p:nvSpPr>
        <p:spPr>
          <a:xfrm>
            <a:off x="1152144"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5C16D3-0572-4FE5-A789-3A10A3C91FD7}"/>
              </a:ext>
            </a:extLst>
          </p:cNvPr>
          <p:cNvSpPr>
            <a:spLocks noGrp="1"/>
          </p:cNvSpPr>
          <p:nvPr>
            <p:ph type="dt" sz="half" idx="10"/>
          </p:nvPr>
        </p:nvSpPr>
        <p:spPr/>
        <p:txBody>
          <a:bodyPr/>
          <a:lstStyle/>
          <a:p>
            <a:fld id="{8F4BC2DE-23F7-4F86-80B3-AA6FC3312735}" type="datetime1">
              <a:rPr lang="en-US" smtClean="0"/>
              <a:t>11/26/2025</a:t>
            </a:fld>
            <a:endParaRPr lang="en-US"/>
          </a:p>
        </p:txBody>
      </p:sp>
      <p:sp>
        <p:nvSpPr>
          <p:cNvPr id="6" name="Footer Placeholder 5">
            <a:extLst>
              <a:ext uri="{FF2B5EF4-FFF2-40B4-BE49-F238E27FC236}">
                <a16:creationId xmlns:a16="http://schemas.microsoft.com/office/drawing/2014/main" id="{4EB7CC5A-9990-422E-B4D8-FABDEFFD9A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0B52F1-0A31-474A-86A1-2B7AFE346B2A}"/>
              </a:ext>
            </a:extLst>
          </p:cNvPr>
          <p:cNvSpPr>
            <a:spLocks noGrp="1"/>
          </p:cNvSpPr>
          <p:nvPr>
            <p:ph type="sldNum" sz="quarter" idx="12"/>
          </p:nvPr>
        </p:nvSpPr>
        <p:spPr/>
        <p:txBody>
          <a:bodyPr/>
          <a:lstStyle/>
          <a:p>
            <a:fld id="{9127211B-9939-4C27-A9F6-EC7F0BA52C43}" type="slidenum">
              <a:rPr lang="en-US" smtClean="0"/>
              <a:t>‹#›</a:t>
            </a:fld>
            <a:endParaRPr lang="en-US"/>
          </a:p>
        </p:txBody>
      </p:sp>
    </p:spTree>
    <p:extLst>
      <p:ext uri="{BB962C8B-B14F-4D97-AF65-F5344CB8AC3E}">
        <p14:creationId xmlns:p14="http://schemas.microsoft.com/office/powerpoint/2010/main" val="2769199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7" name="Group 26"/>
          <p:cNvGrpSpPr/>
          <p:nvPr/>
        </p:nvGrpSpPr>
        <p:grpSpPr>
          <a:xfrm>
            <a:off x="1067441" y="1660991"/>
            <a:ext cx="3674476" cy="3470421"/>
            <a:chOff x="697883" y="1816768"/>
            <a:chExt cx="3674476" cy="3470421"/>
          </a:xfrm>
          <a:solidFill>
            <a:schemeClr val="tx2"/>
          </a:solidFill>
        </p:grpSpPr>
        <p:sp>
          <p:nvSpPr>
            <p:cNvPr id="28" name="Rectangle 27"/>
            <p:cNvSpPr/>
            <p:nvPr/>
          </p:nvSpPr>
          <p:spPr>
            <a:xfrm>
              <a:off x="697883" y="1816768"/>
              <a:ext cx="3674476" cy="502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9" name="Isosceles Triangle 22"/>
            <p:cNvSpPr/>
            <p:nvPr/>
          </p:nvSpPr>
          <p:spPr>
            <a:xfrm rot="10800000">
              <a:off x="2380224" y="5014786"/>
              <a:ext cx="315988" cy="27240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 name="Rectangle 29"/>
            <p:cNvSpPr/>
            <p:nvPr/>
          </p:nvSpPr>
          <p:spPr>
            <a:xfrm>
              <a:off x="704075" y="2392840"/>
              <a:ext cx="3668284" cy="262432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title"/>
          </p:nvPr>
        </p:nvSpPr>
        <p:spPr>
          <a:xfrm>
            <a:off x="1155928" y="2311327"/>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11/26/2025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68683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3D559-D511-4777-9D07-A8725BD29341}"/>
              </a:ext>
            </a:extLst>
          </p:cNvPr>
          <p:cNvSpPr>
            <a:spLocks noGrp="1"/>
          </p:cNvSpPr>
          <p:nvPr>
            <p:ph type="title"/>
          </p:nvPr>
        </p:nvSpPr>
        <p:spPr>
          <a:xfrm>
            <a:off x="1152144" y="457200"/>
            <a:ext cx="3932237"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CC7CA129-7886-4EC9-BB54-0070AA600C83}"/>
              </a:ext>
            </a:extLst>
          </p:cNvPr>
          <p:cNvSpPr>
            <a:spLocks noGrp="1"/>
          </p:cNvSpPr>
          <p:nvPr>
            <p:ph type="pic" idx="1"/>
          </p:nvPr>
        </p:nvSpPr>
        <p:spPr>
          <a:xfrm>
            <a:off x="5619750" y="987425"/>
            <a:ext cx="5735638"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57ACDA5-5F5F-44E6-B0CA-0B8FF248A124}"/>
              </a:ext>
            </a:extLst>
          </p:cNvPr>
          <p:cNvSpPr>
            <a:spLocks noGrp="1"/>
          </p:cNvSpPr>
          <p:nvPr>
            <p:ph type="body" sz="half" idx="2"/>
          </p:nvPr>
        </p:nvSpPr>
        <p:spPr>
          <a:xfrm>
            <a:off x="1152144"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A7653D-E78F-4F1D-B519-69B03F66664A}"/>
              </a:ext>
            </a:extLst>
          </p:cNvPr>
          <p:cNvSpPr>
            <a:spLocks noGrp="1"/>
          </p:cNvSpPr>
          <p:nvPr>
            <p:ph type="dt" sz="half" idx="10"/>
          </p:nvPr>
        </p:nvSpPr>
        <p:spPr/>
        <p:txBody>
          <a:bodyPr/>
          <a:lstStyle/>
          <a:p>
            <a:fld id="{43CE3748-962F-40EE-8330-78BD7D828ABC}" type="datetime1">
              <a:rPr lang="en-US" smtClean="0"/>
              <a:t>11/26/2025</a:t>
            </a:fld>
            <a:endParaRPr lang="en-US"/>
          </a:p>
        </p:txBody>
      </p:sp>
      <p:sp>
        <p:nvSpPr>
          <p:cNvPr id="6" name="Footer Placeholder 5">
            <a:extLst>
              <a:ext uri="{FF2B5EF4-FFF2-40B4-BE49-F238E27FC236}">
                <a16:creationId xmlns:a16="http://schemas.microsoft.com/office/drawing/2014/main" id="{1CE5D647-D165-4545-9BD5-EBBA3D5135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26C0EB-5C3D-457D-8B93-2F0A9FA76BA0}"/>
              </a:ext>
            </a:extLst>
          </p:cNvPr>
          <p:cNvSpPr>
            <a:spLocks noGrp="1"/>
          </p:cNvSpPr>
          <p:nvPr>
            <p:ph type="sldNum" sz="quarter" idx="12"/>
          </p:nvPr>
        </p:nvSpPr>
        <p:spPr/>
        <p:txBody>
          <a:bodyPr/>
          <a:lstStyle/>
          <a:p>
            <a:fld id="{9127211B-9939-4C27-A9F6-EC7F0BA52C43}" type="slidenum">
              <a:rPr lang="en-US" smtClean="0"/>
              <a:t>‹#›</a:t>
            </a:fld>
            <a:endParaRPr lang="en-US"/>
          </a:p>
        </p:txBody>
      </p:sp>
    </p:spTree>
    <p:extLst>
      <p:ext uri="{BB962C8B-B14F-4D97-AF65-F5344CB8AC3E}">
        <p14:creationId xmlns:p14="http://schemas.microsoft.com/office/powerpoint/2010/main" val="3099994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E3A2E0-CF55-4B0C-A795-F4E1831EF78B}"/>
              </a:ext>
            </a:extLst>
          </p:cNvPr>
          <p:cNvSpPr>
            <a:spLocks noGrp="1"/>
          </p:cNvSpPr>
          <p:nvPr>
            <p:ph type="title"/>
          </p:nvPr>
        </p:nvSpPr>
        <p:spPr>
          <a:xfrm>
            <a:off x="1115568" y="365125"/>
            <a:ext cx="1072591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501552-7E0B-4D14-AC3F-454B2405535D}"/>
              </a:ext>
            </a:extLst>
          </p:cNvPr>
          <p:cNvSpPr>
            <a:spLocks noGrp="1"/>
          </p:cNvSpPr>
          <p:nvPr>
            <p:ph type="body" idx="1"/>
          </p:nvPr>
        </p:nvSpPr>
        <p:spPr>
          <a:xfrm>
            <a:off x="1115568" y="1825625"/>
            <a:ext cx="10725912" cy="41259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A2DC56-D267-441D-8FEF-5CE59BA6B384}"/>
              </a:ext>
            </a:extLst>
          </p:cNvPr>
          <p:cNvSpPr>
            <a:spLocks noGrp="1"/>
          </p:cNvSpPr>
          <p:nvPr>
            <p:ph type="dt" sz="half" idx="2"/>
          </p:nvPr>
        </p:nvSpPr>
        <p:spPr>
          <a:xfrm>
            <a:off x="1536027" y="642051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E8FC7C-1223-4E0A-A72E-816F3801CC61}" type="datetime1">
              <a:rPr lang="en-US" smtClean="0"/>
              <a:t>11/26/2025</a:t>
            </a:fld>
            <a:endParaRPr lang="en-US"/>
          </a:p>
        </p:txBody>
      </p:sp>
      <p:sp>
        <p:nvSpPr>
          <p:cNvPr id="5" name="Footer Placeholder 4">
            <a:extLst>
              <a:ext uri="{FF2B5EF4-FFF2-40B4-BE49-F238E27FC236}">
                <a16:creationId xmlns:a16="http://schemas.microsoft.com/office/drawing/2014/main" id="{83B97337-265C-4C37-B5D1-2602807026B4}"/>
              </a:ext>
            </a:extLst>
          </p:cNvPr>
          <p:cNvSpPr>
            <a:spLocks noGrp="1"/>
          </p:cNvSpPr>
          <p:nvPr>
            <p:ph type="ftr" sz="quarter" idx="3"/>
          </p:nvPr>
        </p:nvSpPr>
        <p:spPr>
          <a:xfrm>
            <a:off x="4636163" y="6420518"/>
            <a:ext cx="383005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B937140-FFC8-4B84-B09D-FFF9E0F775AD}"/>
              </a:ext>
            </a:extLst>
          </p:cNvPr>
          <p:cNvSpPr>
            <a:spLocks noGrp="1"/>
          </p:cNvSpPr>
          <p:nvPr>
            <p:ph type="sldNum" sz="quarter" idx="4"/>
          </p:nvPr>
        </p:nvSpPr>
        <p:spPr>
          <a:xfrm>
            <a:off x="8823153" y="642051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27211B-9939-4C27-A9F6-EC7F0BA52C43}" type="slidenum">
              <a:rPr lang="en-US" smtClean="0"/>
              <a:t>‹#›</a:t>
            </a:fld>
            <a:endParaRPr lang="en-US"/>
          </a:p>
        </p:txBody>
      </p:sp>
      <p:sp>
        <p:nvSpPr>
          <p:cNvPr id="7" name="Rectangle 6">
            <a:extLst>
              <a:ext uri="{FF2B5EF4-FFF2-40B4-BE49-F238E27FC236}">
                <a16:creationId xmlns:a16="http://schemas.microsoft.com/office/drawing/2014/main" id="{CDBE00B4-F9F0-4029-A008-C5CECEB27BF9}"/>
              </a:ext>
            </a:extLst>
          </p:cNvPr>
          <p:cNvSpPr/>
          <p:nvPr userDrawn="1"/>
        </p:nvSpPr>
        <p:spPr>
          <a:xfrm>
            <a:off x="1" y="0"/>
            <a:ext cx="8382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E09F210-EDE9-419A-BE48-59E5B547753F}"/>
              </a:ext>
            </a:extLst>
          </p:cNvPr>
          <p:cNvSpPr/>
          <p:nvPr userDrawn="1"/>
        </p:nvSpPr>
        <p:spPr>
          <a:xfrm>
            <a:off x="513348" y="5855368"/>
            <a:ext cx="681789" cy="68178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B6EF515-5DED-43A4-8A5B-1270A2B7619D}"/>
              </a:ext>
            </a:extLst>
          </p:cNvPr>
          <p:cNvSpPr txBox="1"/>
          <p:nvPr userDrawn="1"/>
        </p:nvSpPr>
        <p:spPr>
          <a:xfrm>
            <a:off x="513348" y="5862904"/>
            <a:ext cx="5327483" cy="646331"/>
          </a:xfrm>
          <a:prstGeom prst="rect">
            <a:avLst/>
          </a:prstGeom>
          <a:noFill/>
        </p:spPr>
        <p:txBody>
          <a:bodyPr wrap="square" rtlCol="0">
            <a:spAutoFit/>
          </a:bodyPr>
          <a:lstStyle/>
          <a:p>
            <a:r>
              <a:rPr lang="en-US" sz="3600" b="1" dirty="0">
                <a:solidFill>
                  <a:schemeClr val="accent1"/>
                </a:solidFill>
              </a:rPr>
              <a:t>OFAM </a:t>
            </a:r>
            <a:r>
              <a:rPr lang="en-US" sz="1400" b="1" dirty="0">
                <a:solidFill>
                  <a:schemeClr val="accent1"/>
                </a:solidFill>
              </a:rPr>
              <a:t>Office of Fleet and Asset Management</a:t>
            </a:r>
          </a:p>
        </p:txBody>
      </p:sp>
    </p:spTree>
    <p:extLst>
      <p:ext uri="{BB962C8B-B14F-4D97-AF65-F5344CB8AC3E}">
        <p14:creationId xmlns:p14="http://schemas.microsoft.com/office/powerpoint/2010/main" val="279498050"/>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0" r:id="rId3"/>
    <p:sldLayoutId id="2147483660" r:id="rId4"/>
    <p:sldLayoutId id="2147483651" r:id="rId5"/>
    <p:sldLayoutId id="2147483652" r:id="rId6"/>
    <p:sldLayoutId id="2147483653" r:id="rId7"/>
    <p:sldLayoutId id="2147483654" r:id="rId8"/>
    <p:sldLayoutId id="2147483661" r:id="rId9"/>
    <p:sldLayoutId id="2147483655" r:id="rId10"/>
    <p:sldLayoutId id="2147483656" r:id="rId11"/>
    <p:sldLayoutId id="2147483658" r:id="rId12"/>
    <p:sldLayoutId id="214748365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49693-AE0B-E418-0F7C-FE8479BCC410}"/>
              </a:ext>
            </a:extLst>
          </p:cNvPr>
          <p:cNvSpPr>
            <a:spLocks noGrp="1"/>
          </p:cNvSpPr>
          <p:nvPr>
            <p:ph type="ctrTitle"/>
          </p:nvPr>
        </p:nvSpPr>
        <p:spPr>
          <a:xfrm>
            <a:off x="1152142" y="190213"/>
            <a:ext cx="8823960" cy="3328416"/>
          </a:xfrm>
        </p:spPr>
        <p:txBody>
          <a:bodyPr/>
          <a:lstStyle/>
          <a:p>
            <a:r>
              <a:rPr lang="en-US" dirty="0"/>
              <a:t>Data-Driven Decision Making in the California State Fleet</a:t>
            </a:r>
          </a:p>
        </p:txBody>
      </p:sp>
      <p:sp>
        <p:nvSpPr>
          <p:cNvPr id="3" name="Subtitle 2">
            <a:extLst>
              <a:ext uri="{FF2B5EF4-FFF2-40B4-BE49-F238E27FC236}">
                <a16:creationId xmlns:a16="http://schemas.microsoft.com/office/drawing/2014/main" id="{32EC3FB7-2187-54D0-365D-1B0A65960DFF}"/>
              </a:ext>
            </a:extLst>
          </p:cNvPr>
          <p:cNvSpPr>
            <a:spLocks noGrp="1"/>
          </p:cNvSpPr>
          <p:nvPr>
            <p:ph type="subTitle" idx="1"/>
          </p:nvPr>
        </p:nvSpPr>
        <p:spPr>
          <a:xfrm>
            <a:off x="1152143" y="4233672"/>
            <a:ext cx="8823959" cy="1471803"/>
          </a:xfrm>
        </p:spPr>
        <p:txBody>
          <a:bodyPr>
            <a:normAutofit fontScale="92500" lnSpcReduction="20000"/>
          </a:bodyPr>
          <a:lstStyle/>
          <a:p>
            <a:r>
              <a:rPr lang="en-US" dirty="0"/>
              <a:t>Duane West</a:t>
            </a:r>
          </a:p>
          <a:p>
            <a:r>
              <a:rPr lang="en-US" dirty="0"/>
              <a:t>Fleet Policy and Reporting Manager</a:t>
            </a:r>
          </a:p>
          <a:p>
            <a:r>
              <a:rPr lang="en-US" dirty="0"/>
              <a:t>Department of General Services</a:t>
            </a:r>
          </a:p>
          <a:p>
            <a:r>
              <a:rPr lang="en-US" dirty="0"/>
              <a:t>Office of Fleet and Asset Management</a:t>
            </a:r>
          </a:p>
        </p:txBody>
      </p:sp>
      <p:sp>
        <p:nvSpPr>
          <p:cNvPr id="4" name="Slide Number Placeholder 3">
            <a:extLst>
              <a:ext uri="{FF2B5EF4-FFF2-40B4-BE49-F238E27FC236}">
                <a16:creationId xmlns:a16="http://schemas.microsoft.com/office/drawing/2014/main" id="{8F0A5BAF-AAAB-F1A8-30C3-2B34ED1F6466}"/>
              </a:ext>
            </a:extLst>
          </p:cNvPr>
          <p:cNvSpPr>
            <a:spLocks noGrp="1"/>
          </p:cNvSpPr>
          <p:nvPr>
            <p:ph type="sldNum" sz="quarter" idx="12"/>
          </p:nvPr>
        </p:nvSpPr>
        <p:spPr/>
        <p:txBody>
          <a:bodyPr/>
          <a:lstStyle/>
          <a:p>
            <a:fld id="{9127211B-9939-4C27-A9F6-EC7F0BA52C43}" type="slidenum">
              <a:rPr lang="en-US" smtClean="0"/>
              <a:t>1</a:t>
            </a:fld>
            <a:endParaRPr lang="en-US"/>
          </a:p>
        </p:txBody>
      </p:sp>
    </p:spTree>
    <p:extLst>
      <p:ext uri="{BB962C8B-B14F-4D97-AF65-F5344CB8AC3E}">
        <p14:creationId xmlns:p14="http://schemas.microsoft.com/office/powerpoint/2010/main" val="3162006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F507F01-FE78-4DBF-95F7-89EC93A9F126}"/>
              </a:ext>
            </a:extLst>
          </p:cNvPr>
          <p:cNvSpPr>
            <a:spLocks noGrp="1"/>
          </p:cNvSpPr>
          <p:nvPr>
            <p:ph type="title"/>
          </p:nvPr>
        </p:nvSpPr>
        <p:spPr>
          <a:xfrm>
            <a:off x="1115563" y="168050"/>
            <a:ext cx="10747569" cy="725738"/>
          </a:xfrm>
        </p:spPr>
        <p:txBody>
          <a:bodyPr>
            <a:noAutofit/>
          </a:bodyPr>
          <a:lstStyle/>
          <a:p>
            <a:pPr algn="ctr"/>
            <a:r>
              <a:rPr lang="en-US" sz="3200" dirty="0"/>
              <a:t>How the State Uses Data to Drive Fleet Decisions</a:t>
            </a:r>
          </a:p>
        </p:txBody>
      </p:sp>
      <p:sp>
        <p:nvSpPr>
          <p:cNvPr id="7" name="Slide Number Placeholder 6">
            <a:extLst>
              <a:ext uri="{FF2B5EF4-FFF2-40B4-BE49-F238E27FC236}">
                <a16:creationId xmlns:a16="http://schemas.microsoft.com/office/drawing/2014/main" id="{7C3800BC-4EE3-4538-A2E5-3ECAAE32C777}"/>
              </a:ext>
            </a:extLst>
          </p:cNvPr>
          <p:cNvSpPr>
            <a:spLocks noGrp="1"/>
          </p:cNvSpPr>
          <p:nvPr>
            <p:ph type="sldNum" sz="quarter" idx="12"/>
          </p:nvPr>
        </p:nvSpPr>
        <p:spPr/>
        <p:txBody>
          <a:bodyPr/>
          <a:lstStyle/>
          <a:p>
            <a:fld id="{9127211B-9939-4C27-A9F6-EC7F0BA52C43}" type="slidenum">
              <a:rPr lang="en-US" smtClean="0"/>
              <a:t>2</a:t>
            </a:fld>
            <a:endParaRPr lang="en-US"/>
          </a:p>
        </p:txBody>
      </p:sp>
      <p:sp>
        <p:nvSpPr>
          <p:cNvPr id="9" name="Rectangle 3">
            <a:extLst>
              <a:ext uri="{FF2B5EF4-FFF2-40B4-BE49-F238E27FC236}">
                <a16:creationId xmlns:a16="http://schemas.microsoft.com/office/drawing/2014/main" id="{CF2E5BCA-CDA3-44E0-B0E7-1D4620018F0B}"/>
              </a:ext>
            </a:extLst>
          </p:cNvPr>
          <p:cNvSpPr>
            <a:spLocks noChangeAspect="1" noChangeArrowheads="1"/>
          </p:cNvSpPr>
          <p:nvPr/>
        </p:nvSpPr>
        <p:spPr bwMode="auto">
          <a:xfrm>
            <a:off x="1115563" y="1503881"/>
            <a:ext cx="3865507" cy="940594"/>
          </a:xfrm>
          <a:prstGeom prst="rect">
            <a:avLst/>
          </a:prstGeom>
          <a:solidFill>
            <a:schemeClr val="tx2"/>
          </a:solidFill>
          <a:ln w="14288">
            <a:solidFill>
              <a:schemeClr val="tx2"/>
            </a:solidFill>
            <a:miter lim="800000"/>
            <a:headEnd/>
            <a:tailEnd/>
          </a:ln>
          <a:effectLst/>
        </p:spPr>
        <p:style>
          <a:lnRef idx="3">
            <a:schemeClr val="lt1"/>
          </a:lnRef>
          <a:fillRef idx="1">
            <a:schemeClr val="accent1"/>
          </a:fillRef>
          <a:effectRef idx="1">
            <a:schemeClr val="accent1"/>
          </a:effectRef>
          <a:fontRef idx="minor">
            <a:schemeClr val="lt1"/>
          </a:fontRef>
        </p:style>
        <p:txBody>
          <a:bodyPr wrap="square" anchor="ctr">
            <a:noAutofit/>
          </a:bodyPr>
          <a:lstStyle/>
          <a:p>
            <a:pPr algn="ctr">
              <a:defRPr/>
            </a:pPr>
            <a:r>
              <a:rPr lang="en-US" sz="2400" kern="0" dirty="0">
                <a:solidFill>
                  <a:prstClr val="white"/>
                </a:solidFill>
              </a:rPr>
              <a:t>Fleet Composition Reporting</a:t>
            </a:r>
          </a:p>
        </p:txBody>
      </p:sp>
      <p:pic>
        <p:nvPicPr>
          <p:cNvPr id="5" name="Picture 4" descr="Screenshot of the “State Fleet at a Glance” dashboard displaying fleet composition data, including total active fleet assets, active vehicles, and active light-duty vehicles. A pie chart visually represents the distribution of vehicle types across the state fleet.">
            <a:extLst>
              <a:ext uri="{FF2B5EF4-FFF2-40B4-BE49-F238E27FC236}">
                <a16:creationId xmlns:a16="http://schemas.microsoft.com/office/drawing/2014/main" id="{A5E5C996-C96F-1AB5-8293-8292CD4FF317}"/>
              </a:ext>
            </a:extLst>
          </p:cNvPr>
          <p:cNvPicPr>
            <a:picLocks noChangeAspect="1"/>
          </p:cNvPicPr>
          <p:nvPr/>
        </p:nvPicPr>
        <p:blipFill>
          <a:blip r:embed="rId3"/>
          <a:srcRect t="22334"/>
          <a:stretch>
            <a:fillRect/>
          </a:stretch>
        </p:blipFill>
        <p:spPr>
          <a:xfrm>
            <a:off x="5420059" y="1090863"/>
            <a:ext cx="3403094" cy="2922511"/>
          </a:xfrm>
          <a:prstGeom prst="rect">
            <a:avLst/>
          </a:prstGeom>
        </p:spPr>
      </p:pic>
      <p:pic>
        <p:nvPicPr>
          <p:cNvPr id="15" name="Picture 14" descr="Screenshot of the FAMS Asset Reporting Compliance dashboard showing a department’s compliance level. A gauge graphic displays 99.7% compliance, exceeding the threshold target of 97%.">
            <a:extLst>
              <a:ext uri="{FF2B5EF4-FFF2-40B4-BE49-F238E27FC236}">
                <a16:creationId xmlns:a16="http://schemas.microsoft.com/office/drawing/2014/main" id="{B04E5BAC-ECE2-D16E-A82B-ED06859BAC2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5853" b="99641" l="0" r="51464">
                        <a14:foregroundMark x1="924" y1="45063" x2="34977" y2="47935"/>
                        <a14:foregroundMark x1="34977" y1="47935" x2="44453" y2="47576"/>
                        <a14:foregroundMark x1="44453" y1="47576" x2="48921" y2="72352"/>
                        <a14:foregroundMark x1="48921" y1="72352" x2="49230" y2="93178"/>
                        <a14:foregroundMark x1="49230" y1="93178" x2="4391" y2="97666"/>
                        <a14:foregroundMark x1="4391" y1="97666" x2="924" y2="46320"/>
                        <a14:foregroundMark x1="2080" y1="49013" x2="11017" y2="55476"/>
                        <a14:foregroundMark x1="11017" y1="55476" x2="28274" y2="54937"/>
                        <a14:foregroundMark x1="28274" y1="54937" x2="37519" y2="55835"/>
                        <a14:foregroundMark x1="37519" y1="55835" x2="41448" y2="79713"/>
                        <a14:foregroundMark x1="41448" y1="79713" x2="29507" y2="88510"/>
                        <a14:foregroundMark x1="29507" y1="88510" x2="13020" y2="83662"/>
                        <a14:foregroundMark x1="13020" y1="83662" x2="7396" y2="67864"/>
                        <a14:foregroundMark x1="7396" y1="67864" x2="2080" y2="92819"/>
                        <a14:foregroundMark x1="2080" y1="92819" x2="231" y2="56553"/>
                        <a14:foregroundMark x1="231" y1="56553" x2="12943" y2="48294"/>
                        <a14:foregroundMark x1="12943" y1="48294" x2="17643" y2="33752"/>
                        <a14:foregroundMark x1="17643" y1="33752" x2="25270" y2="32316"/>
                        <a14:foregroundMark x1="25270" y1="32316" x2="33898" y2="39497"/>
                        <a14:foregroundMark x1="33898" y1="39497" x2="44299" y2="34829"/>
                        <a14:foregroundMark x1="44299" y1="34829" x2="48382" y2="64273"/>
                        <a14:foregroundMark x1="48382" y1="64273" x2="45223" y2="96768"/>
                        <a14:foregroundMark x1="40601" y1="54219" x2="43683" y2="70018"/>
                        <a14:foregroundMark x1="43683" y1="70018" x2="43606" y2="87433"/>
                        <a14:foregroundMark x1="43606" y1="87433" x2="39445" y2="88869"/>
                        <a14:foregroundMark x1="31125" y1="82585" x2="15254" y2="71993"/>
                        <a14:foregroundMark x1="32357" y1="82585" x2="24653" y2="70197"/>
                        <a14:foregroundMark x1="24653" y1="70197" x2="19877" y2="69659"/>
                        <a14:foregroundMark x1="26656" y1="52962" x2="15485" y2="49013"/>
                        <a14:foregroundMark x1="11787" y1="58528" x2="5162" y2="66427"/>
                        <a14:foregroundMark x1="5162" y1="66427" x2="4854" y2="71634"/>
                        <a14:foregroundMark x1="8012" y1="86176" x2="20108" y2="91382"/>
                        <a14:foregroundMark x1="5008" y1="93357" x2="1541" y2="90844"/>
                        <a14:foregroundMark x1="231" y1="72711" x2="385" y2="94255"/>
                        <a14:foregroundMark x1="385" y1="94255" x2="3698" y2="97487"/>
                        <a14:foregroundMark x1="17411" y1="88510" x2="17951" y2="87792"/>
                        <a14:foregroundMark x1="19414" y1="88510" x2="20416" y2="87433"/>
                        <a14:foregroundMark x1="23575" y1="89767" x2="25347" y2="90126"/>
                        <a14:foregroundMark x1="26888" y1="90844" x2="28814" y2="92101"/>
                        <a14:foregroundMark x1="13328" y1="44704" x2="13945" y2="28007"/>
                        <a14:foregroundMark x1="13945" y1="28007" x2="13945" y2="28007"/>
                        <a14:foregroundMark x1="12943" y1="27648" x2="35747" y2="28905"/>
                        <a14:foregroundMark x1="12327" y1="26032" x2="51002" y2="28187"/>
                        <a14:foregroundMark x1="50000" y1="31598" x2="49384" y2="42370"/>
                        <a14:foregroundMark x1="50693" y1="29982" x2="51464" y2="42370"/>
                        <a14:foregroundMark x1="50462" y1="42011" x2="13945" y2="41831"/>
                        <a14:foregroundMark x1="13945" y1="37882" x2="15794" y2="41831"/>
                        <a14:foregroundMark x1="14330" y1="36445" x2="16564" y2="40036"/>
                        <a14:foregroundMark x1="45378" y1="36445" x2="49846" y2="39138"/>
                        <a14:foregroundMark x1="12943" y1="48294" x2="12173" y2="52244"/>
                        <a14:foregroundMark x1="30508" y1="49372" x2="41217" y2="50269"/>
                        <a14:foregroundMark x1="50693" y1="43806" x2="13945" y2="45422"/>
                        <a14:foregroundMark x1="48998" y1="45781" x2="47997" y2="68941"/>
                        <a14:foregroundMark x1="47997" y1="68941" x2="49307" y2="44345"/>
                        <a14:foregroundMark x1="48998" y1="53860" x2="49307" y2="70377"/>
                        <a14:foregroundMark x1="49846" y1="63734" x2="47381" y2="96409"/>
                        <a14:foregroundMark x1="385" y1="55296" x2="231" y2="45422"/>
                        <a14:foregroundMark x1="231" y1="95512" x2="15485" y2="99641"/>
                        <a14:foregroundMark x1="15485" y1="99641" x2="34361" y2="99461"/>
                        <a14:foregroundMark x1="34361" y1="99461" x2="45994" y2="99461"/>
                        <a14:foregroundMark x1="45994" y1="99461" x2="48998" y2="92819"/>
                        <a14:foregroundMark x1="48998" y1="94075" x2="48690" y2="99641"/>
                        <a14:foregroundMark x1="46687" y1="99641" x2="46687" y2="99641"/>
                        <a14:foregroundMark x1="24037" y1="50628" x2="24499" y2="50987"/>
                        <a14:foregroundMark x1="12481" y1="26930" x2="12635" y2="45781"/>
                        <a14:foregroundMark x1="12327" y1="32496" x2="12635" y2="43986"/>
                        <a14:foregroundMark x1="13790" y1="44704" x2="13790" y2="44704"/>
                        <a14:foregroundMark x1="12173" y1="41113" x2="12481" y2="45063"/>
                        <a14:backgroundMark x1="10015" y1="40036" x2="2851" y2="27289"/>
                        <a14:backgroundMark x1="11180" y1="28139" x2="2465" y2="36086"/>
                        <a14:backgroundMark x1="2465" y1="36086" x2="4700" y2="29264"/>
                      </a14:backgroundRemoval>
                    </a14:imgEffect>
                  </a14:imgLayer>
                </a14:imgProps>
              </a:ext>
            </a:extLst>
          </a:blip>
          <a:srcRect t="23643" r="47920"/>
          <a:stretch>
            <a:fillRect/>
          </a:stretch>
        </p:blipFill>
        <p:spPr>
          <a:xfrm>
            <a:off x="8491357" y="1758033"/>
            <a:ext cx="3403094" cy="2186191"/>
          </a:xfrm>
          <a:prstGeom prst="rect">
            <a:avLst/>
          </a:prstGeom>
        </p:spPr>
      </p:pic>
      <p:sp>
        <p:nvSpPr>
          <p:cNvPr id="16" name="Rectangle 3">
            <a:extLst>
              <a:ext uri="{FF2B5EF4-FFF2-40B4-BE49-F238E27FC236}">
                <a16:creationId xmlns:a16="http://schemas.microsoft.com/office/drawing/2014/main" id="{BC9B65AD-23F4-D1E6-84D3-0CAD4F1091D6}"/>
              </a:ext>
            </a:extLst>
          </p:cNvPr>
          <p:cNvSpPr>
            <a:spLocks noChangeAspect="1" noChangeArrowheads="1"/>
          </p:cNvSpPr>
          <p:nvPr/>
        </p:nvSpPr>
        <p:spPr bwMode="auto">
          <a:xfrm>
            <a:off x="1115563" y="2857493"/>
            <a:ext cx="3865507" cy="940594"/>
          </a:xfrm>
          <a:prstGeom prst="rect">
            <a:avLst/>
          </a:prstGeom>
          <a:solidFill>
            <a:schemeClr val="tx2"/>
          </a:solidFill>
          <a:ln w="14288">
            <a:solidFill>
              <a:schemeClr val="tx2"/>
            </a:solidFill>
            <a:miter lim="800000"/>
            <a:headEnd/>
            <a:tailEnd/>
          </a:ln>
          <a:effectLst/>
        </p:spPr>
        <p:style>
          <a:lnRef idx="3">
            <a:schemeClr val="lt1"/>
          </a:lnRef>
          <a:fillRef idx="1">
            <a:schemeClr val="accent1"/>
          </a:fillRef>
          <a:effectRef idx="1">
            <a:schemeClr val="accent1"/>
          </a:effectRef>
          <a:fontRef idx="minor">
            <a:schemeClr val="lt1"/>
          </a:fontRef>
        </p:style>
        <p:txBody>
          <a:bodyPr wrap="square" anchor="ctr">
            <a:noAutofit/>
          </a:bodyPr>
          <a:lstStyle/>
          <a:p>
            <a:pPr algn="ctr">
              <a:defRPr/>
            </a:pPr>
            <a:r>
              <a:rPr lang="en-US" sz="2400" kern="0" dirty="0">
                <a:solidFill>
                  <a:prstClr val="white"/>
                </a:solidFill>
              </a:rPr>
              <a:t>Telematics and reporting analytics </a:t>
            </a:r>
          </a:p>
        </p:txBody>
      </p:sp>
      <p:sp>
        <p:nvSpPr>
          <p:cNvPr id="17" name="Rectangle 3">
            <a:extLst>
              <a:ext uri="{FF2B5EF4-FFF2-40B4-BE49-F238E27FC236}">
                <a16:creationId xmlns:a16="http://schemas.microsoft.com/office/drawing/2014/main" id="{39C158CC-1BAF-C8B3-C228-826F98F971F8}"/>
              </a:ext>
            </a:extLst>
          </p:cNvPr>
          <p:cNvSpPr>
            <a:spLocks noChangeAspect="1" noChangeArrowheads="1"/>
          </p:cNvSpPr>
          <p:nvPr/>
        </p:nvSpPr>
        <p:spPr bwMode="auto">
          <a:xfrm>
            <a:off x="1115564" y="4229649"/>
            <a:ext cx="3865507" cy="940594"/>
          </a:xfrm>
          <a:prstGeom prst="rect">
            <a:avLst/>
          </a:prstGeom>
          <a:solidFill>
            <a:schemeClr val="tx2"/>
          </a:solidFill>
          <a:ln w="14288">
            <a:solidFill>
              <a:schemeClr val="tx2"/>
            </a:solidFill>
            <a:miter lim="800000"/>
            <a:headEnd/>
            <a:tailEnd/>
          </a:ln>
          <a:effectLst/>
        </p:spPr>
        <p:style>
          <a:lnRef idx="3">
            <a:schemeClr val="lt1"/>
          </a:lnRef>
          <a:fillRef idx="1">
            <a:schemeClr val="accent1"/>
          </a:fillRef>
          <a:effectRef idx="1">
            <a:schemeClr val="accent1"/>
          </a:effectRef>
          <a:fontRef idx="minor">
            <a:schemeClr val="lt1"/>
          </a:fontRef>
        </p:style>
        <p:txBody>
          <a:bodyPr wrap="square" anchor="ctr">
            <a:noAutofit/>
          </a:bodyPr>
          <a:lstStyle/>
          <a:p>
            <a:pPr algn="ctr">
              <a:defRPr/>
            </a:pPr>
            <a:r>
              <a:rPr lang="en-US" sz="2400" kern="0" dirty="0">
                <a:solidFill>
                  <a:prstClr val="white"/>
                </a:solidFill>
              </a:rPr>
              <a:t>Policy Development and Compliance Review</a:t>
            </a:r>
          </a:p>
        </p:txBody>
      </p:sp>
      <p:pic>
        <p:nvPicPr>
          <p:cNvPr id="4" name="Picture 3" descr="Screenshot of the published State Administrative Manual (SAM) section 4121 titled “Executive Order B-16-12 Zero Emission Purchasing Mandate&quot; The policy outlines purchasing requirements for state fleet vehicles and is available at https://www.dgs.ca.gov/Resources/SAM/TOC/4100/4121.">
            <a:extLst>
              <a:ext uri="{FF2B5EF4-FFF2-40B4-BE49-F238E27FC236}">
                <a16:creationId xmlns:a16="http://schemas.microsoft.com/office/drawing/2014/main" id="{C3075ABF-C6F8-83B0-E70B-13F28115CEF6}"/>
              </a:ext>
            </a:extLst>
          </p:cNvPr>
          <p:cNvPicPr>
            <a:picLocks noChangeAspect="1"/>
          </p:cNvPicPr>
          <p:nvPr/>
        </p:nvPicPr>
        <p:blipFill>
          <a:blip r:embed="rId6"/>
          <a:stretch>
            <a:fillRect/>
          </a:stretch>
        </p:blipFill>
        <p:spPr>
          <a:xfrm>
            <a:off x="6096000" y="4141299"/>
            <a:ext cx="5146110" cy="2061810"/>
          </a:xfrm>
          <a:prstGeom prst="rect">
            <a:avLst/>
          </a:prstGeom>
        </p:spPr>
      </p:pic>
    </p:spTree>
    <p:extLst>
      <p:ext uri="{BB962C8B-B14F-4D97-AF65-F5344CB8AC3E}">
        <p14:creationId xmlns:p14="http://schemas.microsoft.com/office/powerpoint/2010/main" val="1638822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Screenshot of a telematics data report showing vehicle mileage and usage patterns. Used to evaluate whether vehicles are suitable for transition to ZEVs based on operational range.">
            <a:extLst>
              <a:ext uri="{FF2B5EF4-FFF2-40B4-BE49-F238E27FC236}">
                <a16:creationId xmlns:a16="http://schemas.microsoft.com/office/drawing/2014/main" id="{43FA6B3E-89EA-78C4-096D-F306AFA1EA3D}"/>
              </a:ext>
            </a:extLst>
          </p:cNvPr>
          <p:cNvPicPr>
            <a:picLocks noChangeAspect="1"/>
          </p:cNvPicPr>
          <p:nvPr/>
        </p:nvPicPr>
        <p:blipFill>
          <a:blip r:embed="rId3"/>
          <a:stretch>
            <a:fillRect/>
          </a:stretch>
        </p:blipFill>
        <p:spPr>
          <a:xfrm>
            <a:off x="7155716" y="1367159"/>
            <a:ext cx="4733204" cy="3901590"/>
          </a:xfrm>
          <a:prstGeom prst="rect">
            <a:avLst/>
          </a:prstGeom>
          <a:ln>
            <a:noFill/>
          </a:ln>
          <a:effectLst>
            <a:outerShdw blurRad="292100" dist="139700" dir="2700000" algn="tl" rotWithShape="0">
              <a:srgbClr val="333333">
                <a:alpha val="65000"/>
              </a:srgbClr>
            </a:outerShdw>
          </a:effectLst>
        </p:spPr>
      </p:pic>
      <p:sp>
        <p:nvSpPr>
          <p:cNvPr id="4" name="Text Placeholder 3">
            <a:extLst>
              <a:ext uri="{FF2B5EF4-FFF2-40B4-BE49-F238E27FC236}">
                <a16:creationId xmlns:a16="http://schemas.microsoft.com/office/drawing/2014/main" id="{FAA9A4E9-4FEC-ED74-A0F2-91B561ACE10B}"/>
              </a:ext>
            </a:extLst>
          </p:cNvPr>
          <p:cNvSpPr>
            <a:spLocks noGrp="1"/>
          </p:cNvSpPr>
          <p:nvPr>
            <p:ph type="body" sz="half" idx="2"/>
          </p:nvPr>
        </p:nvSpPr>
        <p:spPr>
          <a:xfrm>
            <a:off x="939998" y="1367160"/>
            <a:ext cx="3932237" cy="3982080"/>
          </a:xfrm>
        </p:spPr>
        <p:txBody>
          <a:bodyPr>
            <a:normAutofit/>
          </a:bodyPr>
          <a:lstStyle/>
          <a:p>
            <a:pPr marL="285750" indent="-285750">
              <a:buFont typeface="Arial" panose="020B0604020202020204" pitchFamily="34" charset="0"/>
              <a:buChar char="•"/>
            </a:pPr>
            <a:r>
              <a:rPr lang="en-US" sz="1800" dirty="0"/>
              <a:t>Telematics Data from Geotab was provided by customer department shows actual usage over the previous fiscal year. </a:t>
            </a:r>
          </a:p>
          <a:p>
            <a:pPr marL="285750" indent="-285750">
              <a:buFont typeface="Arial" panose="020B0604020202020204" pitchFamily="34" charset="0"/>
              <a:buChar char="•"/>
            </a:pPr>
            <a:r>
              <a:rPr lang="en-US" sz="1800" dirty="0"/>
              <a:t>SMART compared this data to the range of a comparable ZEV model.</a:t>
            </a:r>
          </a:p>
          <a:p>
            <a:pPr marL="285750" indent="-285750">
              <a:buFont typeface="Arial" panose="020B0604020202020204" pitchFamily="34" charset="0"/>
              <a:buChar char="•"/>
            </a:pPr>
            <a:r>
              <a:rPr lang="en-US" sz="1800" dirty="0"/>
              <a:t>Six vehicles regularly exceeded the ZEV range, indicating a BEV would not meet operational needs. </a:t>
            </a:r>
          </a:p>
          <a:p>
            <a:pPr marL="285750" indent="-285750">
              <a:buFont typeface="Arial" panose="020B0604020202020204" pitchFamily="34" charset="0"/>
              <a:buChar char="•"/>
            </a:pPr>
            <a:r>
              <a:rPr lang="en-US" sz="1800" dirty="0"/>
              <a:t>Based on this analysis, a ZEV exemption was approved. </a:t>
            </a:r>
          </a:p>
        </p:txBody>
      </p:sp>
      <p:pic>
        <p:nvPicPr>
          <p:cNvPr id="24" name="Picture 23" descr="Screenshot of table summarizing vehicles that exceed the operational range of comparable ZEV model. Supports exemption approval based on telematics data analysis.">
            <a:extLst>
              <a:ext uri="{FF2B5EF4-FFF2-40B4-BE49-F238E27FC236}">
                <a16:creationId xmlns:a16="http://schemas.microsoft.com/office/drawing/2014/main" id="{1F34E945-3F93-2AE4-D043-670AAEBA0070}"/>
              </a:ext>
            </a:extLst>
          </p:cNvPr>
          <p:cNvPicPr>
            <a:picLocks noChangeAspect="1"/>
          </p:cNvPicPr>
          <p:nvPr/>
        </p:nvPicPr>
        <p:blipFill>
          <a:blip r:embed="rId4"/>
          <a:stretch>
            <a:fillRect/>
          </a:stretch>
        </p:blipFill>
        <p:spPr>
          <a:xfrm>
            <a:off x="8110709" y="2953544"/>
            <a:ext cx="4012254" cy="2547159"/>
          </a:xfrm>
          <a:prstGeom prst="rect">
            <a:avLst/>
          </a:prstGeom>
          <a:ln>
            <a:noFill/>
          </a:ln>
          <a:effectLst>
            <a:outerShdw blurRad="292100" dist="139700" dir="2700000" algn="tl" rotWithShape="0">
              <a:srgbClr val="333333">
                <a:alpha val="65000"/>
              </a:srgbClr>
            </a:outerShdw>
          </a:effectLst>
        </p:spPr>
      </p:pic>
      <p:sp>
        <p:nvSpPr>
          <p:cNvPr id="25" name="Rectangle 24">
            <a:extLst>
              <a:ext uri="{FF2B5EF4-FFF2-40B4-BE49-F238E27FC236}">
                <a16:creationId xmlns:a16="http://schemas.microsoft.com/office/drawing/2014/main" id="{D15FE873-9B21-6F58-6414-76F170531B45}"/>
              </a:ext>
            </a:extLst>
          </p:cNvPr>
          <p:cNvSpPr/>
          <p:nvPr/>
        </p:nvSpPr>
        <p:spPr>
          <a:xfrm rot="19944644">
            <a:off x="8386985" y="3802599"/>
            <a:ext cx="3459701" cy="1077218"/>
          </a:xfrm>
          <a:prstGeom prst="rect">
            <a:avLst/>
          </a:prstGeom>
          <a:noFill/>
        </p:spPr>
        <p:txBody>
          <a:bodyPr wrap="square" lIns="91440" tIns="45720" rIns="91440" bIns="45720">
            <a:spAutoFit/>
          </a:bodyPr>
          <a:lstStyle/>
          <a:p>
            <a:pPr algn="ctr"/>
            <a:r>
              <a:rPr lang="en-US" sz="3200" b="1" spc="50" dirty="0">
                <a:ln w="9525" cmpd="sng">
                  <a:solidFill>
                    <a:schemeClr val="tx1"/>
                  </a:solidFill>
                  <a:prstDash val="solid"/>
                </a:ln>
                <a:solidFill>
                  <a:srgbClr val="92D050"/>
                </a:solidFill>
                <a:effectLst>
                  <a:glow rad="38100">
                    <a:schemeClr val="accent1">
                      <a:alpha val="40000"/>
                    </a:schemeClr>
                  </a:glow>
                </a:effectLst>
              </a:rPr>
              <a:t>Exemption Approved</a:t>
            </a:r>
          </a:p>
        </p:txBody>
      </p:sp>
      <p:sp>
        <p:nvSpPr>
          <p:cNvPr id="3" name="Title 7">
            <a:extLst>
              <a:ext uri="{FF2B5EF4-FFF2-40B4-BE49-F238E27FC236}">
                <a16:creationId xmlns:a16="http://schemas.microsoft.com/office/drawing/2014/main" id="{67017F47-3B36-710D-8AC4-528A72826C61}"/>
              </a:ext>
            </a:extLst>
          </p:cNvPr>
          <p:cNvSpPr txBox="1">
            <a:spLocks/>
          </p:cNvSpPr>
          <p:nvPr/>
        </p:nvSpPr>
        <p:spPr>
          <a:xfrm>
            <a:off x="1048487" y="109865"/>
            <a:ext cx="10747569" cy="102534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sz="4400" dirty="0"/>
              <a:t>Telematics Data in Action</a:t>
            </a:r>
          </a:p>
          <a:p>
            <a:pPr algn="ctr"/>
            <a:r>
              <a:rPr lang="en-US" sz="2400" dirty="0"/>
              <a:t>ZEV Range Limitation Exemption</a:t>
            </a:r>
          </a:p>
        </p:txBody>
      </p:sp>
    </p:spTree>
    <p:extLst>
      <p:ext uri="{BB962C8B-B14F-4D97-AF65-F5344CB8AC3E}">
        <p14:creationId xmlns:p14="http://schemas.microsoft.com/office/powerpoint/2010/main" val="1037696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5A1450-FFD3-A285-4D02-439F5F3E25AE}"/>
              </a:ext>
            </a:extLst>
          </p:cNvPr>
          <p:cNvSpPr>
            <a:spLocks noGrp="1"/>
          </p:cNvSpPr>
          <p:nvPr>
            <p:ph type="sldNum" sz="quarter" idx="12"/>
          </p:nvPr>
        </p:nvSpPr>
        <p:spPr/>
        <p:txBody>
          <a:bodyPr/>
          <a:lstStyle/>
          <a:p>
            <a:fld id="{9127211B-9939-4C27-A9F6-EC7F0BA52C43}" type="slidenum">
              <a:rPr lang="en-US" smtClean="0"/>
              <a:t>4</a:t>
            </a:fld>
            <a:endParaRPr lang="en-US"/>
          </a:p>
        </p:txBody>
      </p:sp>
      <p:pic>
        <p:nvPicPr>
          <p:cNvPr id="4" name="Picture 3">
            <a:extLst>
              <a:ext uri="{FF2B5EF4-FFF2-40B4-BE49-F238E27FC236}">
                <a16:creationId xmlns:a16="http://schemas.microsoft.com/office/drawing/2014/main" id="{1E76646A-E39C-06FE-CB46-13EBE4F84C56}"/>
              </a:ext>
            </a:extLst>
          </p:cNvPr>
          <p:cNvPicPr>
            <a:picLocks noChangeAspect="1"/>
          </p:cNvPicPr>
          <p:nvPr/>
        </p:nvPicPr>
        <p:blipFill>
          <a:blip r:embed="rId3"/>
          <a:srcRect l="8720" t="9507" r="11607" b="2133"/>
          <a:stretch>
            <a:fillRect/>
          </a:stretch>
        </p:blipFill>
        <p:spPr>
          <a:xfrm>
            <a:off x="1203960" y="1723644"/>
            <a:ext cx="4892040" cy="3410712"/>
          </a:xfrm>
          <a:prstGeom prst="rect">
            <a:avLst/>
          </a:prstGeom>
        </p:spPr>
      </p:pic>
      <p:pic>
        <p:nvPicPr>
          <p:cNvPr id="16" name="Picture 15">
            <a:extLst>
              <a:ext uri="{FF2B5EF4-FFF2-40B4-BE49-F238E27FC236}">
                <a16:creationId xmlns:a16="http://schemas.microsoft.com/office/drawing/2014/main" id="{3CBF4C0A-B1E5-B921-1F7F-34F99C7C2477}"/>
              </a:ext>
            </a:extLst>
          </p:cNvPr>
          <p:cNvPicPr>
            <a:picLocks noChangeAspect="1"/>
          </p:cNvPicPr>
          <p:nvPr/>
        </p:nvPicPr>
        <p:blipFill>
          <a:blip r:embed="rId4">
            <a:alphaModFix/>
          </a:blip>
          <a:srcRect/>
          <a:stretch>
            <a:fillRect/>
          </a:stretch>
        </p:blipFill>
        <p:spPr>
          <a:xfrm>
            <a:off x="6516624" y="1723644"/>
            <a:ext cx="4190788" cy="3410712"/>
          </a:xfrm>
          <a:prstGeom prst="rect">
            <a:avLst/>
          </a:prstGeom>
        </p:spPr>
      </p:pic>
      <p:sp>
        <p:nvSpPr>
          <p:cNvPr id="17" name="TextBox 16">
            <a:extLst>
              <a:ext uri="{FF2B5EF4-FFF2-40B4-BE49-F238E27FC236}">
                <a16:creationId xmlns:a16="http://schemas.microsoft.com/office/drawing/2014/main" id="{F207D141-3E14-C56C-E16D-464F7B22957C}"/>
              </a:ext>
            </a:extLst>
          </p:cNvPr>
          <p:cNvSpPr txBox="1"/>
          <p:nvPr/>
        </p:nvSpPr>
        <p:spPr>
          <a:xfrm>
            <a:off x="841248" y="128016"/>
            <a:ext cx="11350752" cy="1200329"/>
          </a:xfrm>
          <a:prstGeom prst="rect">
            <a:avLst/>
          </a:prstGeom>
          <a:noFill/>
        </p:spPr>
        <p:txBody>
          <a:bodyPr wrap="square" rtlCol="0">
            <a:spAutoFit/>
          </a:bodyPr>
          <a:lstStyle/>
          <a:p>
            <a:pPr algn="ctr"/>
            <a:r>
              <a:rPr lang="en-US" sz="4400" dirty="0"/>
              <a:t>Telematics Data for Operational Needs</a:t>
            </a:r>
            <a:br>
              <a:rPr lang="en-US" sz="4400" dirty="0"/>
            </a:br>
            <a:r>
              <a:rPr lang="en-US" sz="2800" dirty="0"/>
              <a:t>Heat Maps for Understanding Usage. </a:t>
            </a:r>
            <a:endParaRPr lang="en-US" sz="4400" dirty="0"/>
          </a:p>
        </p:txBody>
      </p:sp>
    </p:spTree>
    <p:extLst>
      <p:ext uri="{BB962C8B-B14F-4D97-AF65-F5344CB8AC3E}">
        <p14:creationId xmlns:p14="http://schemas.microsoft.com/office/powerpoint/2010/main" val="2950150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3A8E97-EAFB-E525-1F15-1913C943A4E2}"/>
              </a:ext>
            </a:extLst>
          </p:cNvPr>
          <p:cNvSpPr>
            <a:spLocks noGrp="1"/>
          </p:cNvSpPr>
          <p:nvPr>
            <p:ph type="sldNum" sz="quarter" idx="12"/>
          </p:nvPr>
        </p:nvSpPr>
        <p:spPr/>
        <p:txBody>
          <a:bodyPr/>
          <a:lstStyle/>
          <a:p>
            <a:fld id="{9127211B-9939-4C27-A9F6-EC7F0BA52C43}" type="slidenum">
              <a:rPr lang="en-US" smtClean="0"/>
              <a:t>5</a:t>
            </a:fld>
            <a:endParaRPr lang="en-US"/>
          </a:p>
        </p:txBody>
      </p:sp>
      <p:sp>
        <p:nvSpPr>
          <p:cNvPr id="3" name="TextBox 2">
            <a:extLst>
              <a:ext uri="{FF2B5EF4-FFF2-40B4-BE49-F238E27FC236}">
                <a16:creationId xmlns:a16="http://schemas.microsoft.com/office/drawing/2014/main" id="{14D1311C-C61B-323E-283E-4DF786E5CF61}"/>
              </a:ext>
            </a:extLst>
          </p:cNvPr>
          <p:cNvSpPr txBox="1"/>
          <p:nvPr/>
        </p:nvSpPr>
        <p:spPr>
          <a:xfrm>
            <a:off x="841248" y="128016"/>
            <a:ext cx="11350752" cy="1200329"/>
          </a:xfrm>
          <a:prstGeom prst="rect">
            <a:avLst/>
          </a:prstGeom>
          <a:noFill/>
        </p:spPr>
        <p:txBody>
          <a:bodyPr wrap="square" rtlCol="0">
            <a:spAutoFit/>
          </a:bodyPr>
          <a:lstStyle/>
          <a:p>
            <a:pPr algn="ctr"/>
            <a:r>
              <a:rPr lang="en-US" sz="4400" dirty="0"/>
              <a:t>Telematics Data for Operational Needs</a:t>
            </a:r>
            <a:br>
              <a:rPr lang="en-US" sz="4400" dirty="0"/>
            </a:br>
            <a:r>
              <a:rPr lang="en-US" sz="2800" dirty="0"/>
              <a:t>Heat Maps for ZEV Understanding Usage</a:t>
            </a:r>
            <a:endParaRPr lang="en-US" sz="4400" dirty="0"/>
          </a:p>
        </p:txBody>
      </p:sp>
      <p:grpSp>
        <p:nvGrpSpPr>
          <p:cNvPr id="10" name="Group 9">
            <a:extLst>
              <a:ext uri="{FF2B5EF4-FFF2-40B4-BE49-F238E27FC236}">
                <a16:creationId xmlns:a16="http://schemas.microsoft.com/office/drawing/2014/main" id="{C23E1FFA-0DB6-1C0A-228C-9FB608AA5F96}"/>
              </a:ext>
            </a:extLst>
          </p:cNvPr>
          <p:cNvGrpSpPr/>
          <p:nvPr/>
        </p:nvGrpSpPr>
        <p:grpSpPr>
          <a:xfrm>
            <a:off x="6752844" y="2199647"/>
            <a:ext cx="3892296" cy="3349568"/>
            <a:chOff x="6516624" y="1751503"/>
            <a:chExt cx="3892296" cy="3349568"/>
          </a:xfrm>
        </p:grpSpPr>
        <p:pic>
          <p:nvPicPr>
            <p:cNvPr id="6" name="Picture 5">
              <a:extLst>
                <a:ext uri="{FF2B5EF4-FFF2-40B4-BE49-F238E27FC236}">
                  <a16:creationId xmlns:a16="http://schemas.microsoft.com/office/drawing/2014/main" id="{69A75B22-EE6B-CEEB-F23C-6A23D1A16D32}"/>
                </a:ext>
              </a:extLst>
            </p:cNvPr>
            <p:cNvPicPr>
              <a:picLocks noChangeAspect="1"/>
            </p:cNvPicPr>
            <p:nvPr/>
          </p:nvPicPr>
          <p:blipFill>
            <a:blip r:embed="rId3"/>
            <a:stretch>
              <a:fillRect/>
            </a:stretch>
          </p:blipFill>
          <p:spPr>
            <a:xfrm>
              <a:off x="6516624" y="1751503"/>
              <a:ext cx="3892296" cy="3349568"/>
            </a:xfrm>
            <a:prstGeom prst="rect">
              <a:avLst/>
            </a:prstGeom>
          </p:spPr>
        </p:pic>
        <p:sp>
          <p:nvSpPr>
            <p:cNvPr id="7" name="TextBox 6">
              <a:extLst>
                <a:ext uri="{FF2B5EF4-FFF2-40B4-BE49-F238E27FC236}">
                  <a16:creationId xmlns:a16="http://schemas.microsoft.com/office/drawing/2014/main" id="{C897A4BB-72CB-161E-B6ED-30078D44CB69}"/>
                </a:ext>
              </a:extLst>
            </p:cNvPr>
            <p:cNvSpPr txBox="1"/>
            <p:nvPr/>
          </p:nvSpPr>
          <p:spPr>
            <a:xfrm>
              <a:off x="6516624" y="4793294"/>
              <a:ext cx="3008376" cy="307777"/>
            </a:xfrm>
            <a:prstGeom prst="rect">
              <a:avLst/>
            </a:prstGeom>
            <a:solidFill>
              <a:schemeClr val="bg1">
                <a:lumMod val="75000"/>
              </a:schemeClr>
            </a:solidFill>
          </p:spPr>
          <p:txBody>
            <a:bodyPr wrap="square" rtlCol="0">
              <a:spAutoFit/>
            </a:bodyPr>
            <a:lstStyle/>
            <a:p>
              <a:r>
                <a:rPr lang="en-US" sz="1400" b="1" dirty="0"/>
                <a:t>US Dept of Energy Charger Map</a:t>
              </a:r>
            </a:p>
          </p:txBody>
        </p:sp>
      </p:grpSp>
      <p:grpSp>
        <p:nvGrpSpPr>
          <p:cNvPr id="9" name="Group 8">
            <a:extLst>
              <a:ext uri="{FF2B5EF4-FFF2-40B4-BE49-F238E27FC236}">
                <a16:creationId xmlns:a16="http://schemas.microsoft.com/office/drawing/2014/main" id="{858EB846-14D6-1BD6-265A-E357EFC6736A}"/>
              </a:ext>
            </a:extLst>
          </p:cNvPr>
          <p:cNvGrpSpPr/>
          <p:nvPr/>
        </p:nvGrpSpPr>
        <p:grpSpPr>
          <a:xfrm>
            <a:off x="1457116" y="2201459"/>
            <a:ext cx="3730581" cy="3345945"/>
            <a:chOff x="1502836" y="1756928"/>
            <a:chExt cx="3730581" cy="3345945"/>
          </a:xfrm>
        </p:grpSpPr>
        <p:pic>
          <p:nvPicPr>
            <p:cNvPr id="4" name="Picture 3">
              <a:extLst>
                <a:ext uri="{FF2B5EF4-FFF2-40B4-BE49-F238E27FC236}">
                  <a16:creationId xmlns:a16="http://schemas.microsoft.com/office/drawing/2014/main" id="{054C5F6D-1551-362B-AEF6-A4A3EF10A1BD}"/>
                </a:ext>
              </a:extLst>
            </p:cNvPr>
            <p:cNvPicPr>
              <a:picLocks noChangeAspect="1"/>
            </p:cNvPicPr>
            <p:nvPr/>
          </p:nvPicPr>
          <p:blipFill>
            <a:blip r:embed="rId4">
              <a:alphaModFix/>
            </a:blip>
            <a:srcRect l="34762" t="1055" r="-1" b="13153"/>
            <a:stretch>
              <a:fillRect/>
            </a:stretch>
          </p:blipFill>
          <p:spPr>
            <a:xfrm>
              <a:off x="1502836" y="1756928"/>
              <a:ext cx="3730581" cy="3344143"/>
            </a:xfrm>
            <a:prstGeom prst="rect">
              <a:avLst/>
            </a:prstGeom>
          </p:spPr>
        </p:pic>
        <p:sp>
          <p:nvSpPr>
            <p:cNvPr id="8" name="TextBox 7">
              <a:extLst>
                <a:ext uri="{FF2B5EF4-FFF2-40B4-BE49-F238E27FC236}">
                  <a16:creationId xmlns:a16="http://schemas.microsoft.com/office/drawing/2014/main" id="{CEF95A56-B9FA-BA80-F121-B220E60238DD}"/>
                </a:ext>
              </a:extLst>
            </p:cNvPr>
            <p:cNvSpPr txBox="1"/>
            <p:nvPr/>
          </p:nvSpPr>
          <p:spPr>
            <a:xfrm>
              <a:off x="1502836" y="4795096"/>
              <a:ext cx="3008376" cy="307777"/>
            </a:xfrm>
            <a:prstGeom prst="rect">
              <a:avLst/>
            </a:prstGeom>
            <a:solidFill>
              <a:schemeClr val="bg1">
                <a:lumMod val="75000"/>
              </a:schemeClr>
            </a:solidFill>
          </p:spPr>
          <p:txBody>
            <a:bodyPr wrap="square" rtlCol="0">
              <a:spAutoFit/>
            </a:bodyPr>
            <a:lstStyle/>
            <a:p>
              <a:r>
                <a:rPr lang="en-US" sz="1400" b="1" dirty="0"/>
                <a:t>Google Satellite View</a:t>
              </a:r>
            </a:p>
          </p:txBody>
        </p:sp>
      </p:grpSp>
      <p:sp>
        <p:nvSpPr>
          <p:cNvPr id="11" name="TextBox 10">
            <a:extLst>
              <a:ext uri="{FF2B5EF4-FFF2-40B4-BE49-F238E27FC236}">
                <a16:creationId xmlns:a16="http://schemas.microsoft.com/office/drawing/2014/main" id="{879B7347-0782-EE47-F354-7517934F600A}"/>
              </a:ext>
            </a:extLst>
          </p:cNvPr>
          <p:cNvSpPr txBox="1"/>
          <p:nvPr/>
        </p:nvSpPr>
        <p:spPr>
          <a:xfrm>
            <a:off x="1457116" y="1737982"/>
            <a:ext cx="3730581" cy="461665"/>
          </a:xfrm>
          <a:prstGeom prst="rect">
            <a:avLst/>
          </a:prstGeom>
          <a:noFill/>
        </p:spPr>
        <p:txBody>
          <a:bodyPr wrap="square" rtlCol="0">
            <a:spAutoFit/>
          </a:bodyPr>
          <a:lstStyle/>
          <a:p>
            <a:r>
              <a:rPr lang="en-US" sz="2400" dirty="0"/>
              <a:t>4X4 Capability Needed</a:t>
            </a:r>
          </a:p>
        </p:txBody>
      </p:sp>
      <p:sp>
        <p:nvSpPr>
          <p:cNvPr id="12" name="TextBox 11">
            <a:extLst>
              <a:ext uri="{FF2B5EF4-FFF2-40B4-BE49-F238E27FC236}">
                <a16:creationId xmlns:a16="http://schemas.microsoft.com/office/drawing/2014/main" id="{034F3C10-4586-7659-BB44-63B3A622A1B8}"/>
              </a:ext>
            </a:extLst>
          </p:cNvPr>
          <p:cNvSpPr txBox="1"/>
          <p:nvPr/>
        </p:nvSpPr>
        <p:spPr>
          <a:xfrm>
            <a:off x="6621608" y="1737981"/>
            <a:ext cx="4075176" cy="461665"/>
          </a:xfrm>
          <a:prstGeom prst="rect">
            <a:avLst/>
          </a:prstGeom>
          <a:noFill/>
        </p:spPr>
        <p:txBody>
          <a:bodyPr wrap="square" rtlCol="0">
            <a:spAutoFit/>
          </a:bodyPr>
          <a:lstStyle/>
          <a:p>
            <a:r>
              <a:rPr lang="en-US" sz="2400" dirty="0"/>
              <a:t>Limited EVSE Infrastructure</a:t>
            </a:r>
          </a:p>
        </p:txBody>
      </p:sp>
    </p:spTree>
    <p:extLst>
      <p:ext uri="{BB962C8B-B14F-4D97-AF65-F5344CB8AC3E}">
        <p14:creationId xmlns:p14="http://schemas.microsoft.com/office/powerpoint/2010/main" val="1230393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B8CDF-9384-455D-91EC-3DC464DC67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8F6175-6EFD-3FB5-AC0F-4B95AC0DD98E}"/>
              </a:ext>
            </a:extLst>
          </p:cNvPr>
          <p:cNvSpPr>
            <a:spLocks noGrp="1"/>
          </p:cNvSpPr>
          <p:nvPr>
            <p:ph type="title"/>
          </p:nvPr>
        </p:nvSpPr>
        <p:spPr/>
        <p:txBody>
          <a:bodyPr>
            <a:normAutofit/>
          </a:bodyPr>
          <a:lstStyle/>
          <a:p>
            <a:pPr algn="ctr"/>
            <a:r>
              <a:rPr lang="en-US" dirty="0"/>
              <a:t>ZEV Transitions and Policy Compliance</a:t>
            </a:r>
            <a:br>
              <a:rPr lang="en-US" dirty="0"/>
            </a:br>
            <a:r>
              <a:rPr lang="en-US" sz="2400" dirty="0"/>
              <a:t>Driving Change with Purpose</a:t>
            </a:r>
            <a:endParaRPr lang="en-US" dirty="0"/>
          </a:p>
        </p:txBody>
      </p:sp>
      <p:sp>
        <p:nvSpPr>
          <p:cNvPr id="3" name="Slide Number Placeholder 2">
            <a:extLst>
              <a:ext uri="{FF2B5EF4-FFF2-40B4-BE49-F238E27FC236}">
                <a16:creationId xmlns:a16="http://schemas.microsoft.com/office/drawing/2014/main" id="{2489BF2B-1086-6D51-6A6D-BBF5FE2F5AFF}"/>
              </a:ext>
            </a:extLst>
          </p:cNvPr>
          <p:cNvSpPr>
            <a:spLocks noGrp="1"/>
          </p:cNvSpPr>
          <p:nvPr>
            <p:ph type="sldNum" sz="quarter" idx="12"/>
          </p:nvPr>
        </p:nvSpPr>
        <p:spPr/>
        <p:txBody>
          <a:bodyPr/>
          <a:lstStyle/>
          <a:p>
            <a:fld id="{9127211B-9939-4C27-A9F6-EC7F0BA52C43}" type="slidenum">
              <a:rPr lang="en-US" smtClean="0"/>
              <a:t>6</a:t>
            </a:fld>
            <a:endParaRPr lang="en-US"/>
          </a:p>
        </p:txBody>
      </p:sp>
      <p:sp>
        <p:nvSpPr>
          <p:cNvPr id="5" name="Content Placeholder 4">
            <a:extLst>
              <a:ext uri="{FF2B5EF4-FFF2-40B4-BE49-F238E27FC236}">
                <a16:creationId xmlns:a16="http://schemas.microsoft.com/office/drawing/2014/main" id="{C5DE98DE-FEFB-4E60-0766-313B567A673C}"/>
              </a:ext>
            </a:extLst>
          </p:cNvPr>
          <p:cNvSpPr>
            <a:spLocks noGrp="1"/>
          </p:cNvSpPr>
          <p:nvPr>
            <p:ph sz="half" idx="2"/>
          </p:nvPr>
        </p:nvSpPr>
        <p:spPr>
          <a:xfrm>
            <a:off x="6832428" y="1825625"/>
            <a:ext cx="4733925" cy="3975100"/>
          </a:xfrm>
        </p:spPr>
        <p:txBody>
          <a:bodyPr>
            <a:normAutofit lnSpcReduction="10000"/>
          </a:bodyPr>
          <a:lstStyle/>
          <a:p>
            <a:endParaRPr lang="en-US" dirty="0"/>
          </a:p>
          <a:p>
            <a:endParaRPr lang="en-US" dirty="0"/>
          </a:p>
        </p:txBody>
      </p:sp>
      <p:sp>
        <p:nvSpPr>
          <p:cNvPr id="8" name="Content Placeholder 7">
            <a:extLst>
              <a:ext uri="{FF2B5EF4-FFF2-40B4-BE49-F238E27FC236}">
                <a16:creationId xmlns:a16="http://schemas.microsoft.com/office/drawing/2014/main" id="{B196FABE-9D85-021F-9EBA-312418B41597}"/>
              </a:ext>
            </a:extLst>
          </p:cNvPr>
          <p:cNvSpPr>
            <a:spLocks noGrp="1"/>
          </p:cNvSpPr>
          <p:nvPr>
            <p:ph sz="half" idx="1"/>
          </p:nvPr>
        </p:nvSpPr>
        <p:spPr>
          <a:xfrm>
            <a:off x="1115569" y="1825625"/>
            <a:ext cx="10725912" cy="3975100"/>
          </a:xfrm>
        </p:spPr>
        <p:txBody>
          <a:bodyPr>
            <a:normAutofit lnSpcReduction="10000"/>
          </a:bodyPr>
          <a:lstStyle/>
          <a:p>
            <a:endParaRPr lang="en-US" dirty="0"/>
          </a:p>
          <a:p>
            <a:r>
              <a:rPr lang="en-US" dirty="0"/>
              <a:t>Look at fleet wholistically.</a:t>
            </a:r>
          </a:p>
          <a:p>
            <a:pPr lvl="1"/>
            <a:r>
              <a:rPr lang="en-US" dirty="0"/>
              <a:t>Leverage redirections and swaps to open opportunities for ZEVs</a:t>
            </a:r>
          </a:p>
          <a:p>
            <a:pPr marL="0" indent="0">
              <a:buNone/>
            </a:pPr>
            <a:endParaRPr lang="en-US" dirty="0"/>
          </a:p>
          <a:p>
            <a:r>
              <a:rPr lang="en-US" dirty="0"/>
              <a:t>Support when data proves limitations. </a:t>
            </a:r>
          </a:p>
          <a:p>
            <a:pPr lvl="1"/>
            <a:r>
              <a:rPr lang="en-US" dirty="0"/>
              <a:t>When legitimate needs are taken seriously, it helps with buy-in. </a:t>
            </a:r>
          </a:p>
          <a:p>
            <a:pPr marL="0" indent="0">
              <a:buNone/>
            </a:pPr>
            <a:endParaRPr lang="en-US" dirty="0"/>
          </a:p>
          <a:p>
            <a:r>
              <a:rPr lang="en-US" dirty="0"/>
              <a:t>Balance compliance with operational needs.</a:t>
            </a:r>
          </a:p>
          <a:p>
            <a:pPr lvl="1"/>
            <a:r>
              <a:rPr lang="en-US" dirty="0"/>
              <a:t>Prioritize realistic transitions; let data justify exemptions</a:t>
            </a:r>
          </a:p>
          <a:p>
            <a:pPr lvl="1"/>
            <a:endParaRPr lang="en-US" dirty="0"/>
          </a:p>
          <a:p>
            <a:endParaRPr lang="en-US" dirty="0"/>
          </a:p>
          <a:p>
            <a:endParaRPr lang="en-US" dirty="0"/>
          </a:p>
          <a:p>
            <a:endParaRPr lang="en-US" dirty="0"/>
          </a:p>
        </p:txBody>
      </p:sp>
    </p:spTree>
    <p:extLst>
      <p:ext uri="{BB962C8B-B14F-4D97-AF65-F5344CB8AC3E}">
        <p14:creationId xmlns:p14="http://schemas.microsoft.com/office/powerpoint/2010/main" val="1530338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9E418-9028-8C4F-09AC-39033B4E0A57}"/>
              </a:ext>
            </a:extLst>
          </p:cNvPr>
          <p:cNvSpPr>
            <a:spLocks noGrp="1"/>
          </p:cNvSpPr>
          <p:nvPr>
            <p:ph type="title"/>
          </p:nvPr>
        </p:nvSpPr>
        <p:spPr>
          <a:xfrm>
            <a:off x="1159110" y="2103437"/>
            <a:ext cx="10725912" cy="1325563"/>
          </a:xfrm>
        </p:spPr>
        <p:txBody>
          <a:bodyPr/>
          <a:lstStyle/>
          <a:p>
            <a:pPr algn="ctr"/>
            <a:r>
              <a:rPr lang="en-US" dirty="0"/>
              <a:t>Questions?</a:t>
            </a:r>
          </a:p>
        </p:txBody>
      </p:sp>
      <p:sp>
        <p:nvSpPr>
          <p:cNvPr id="3" name="Slide Number Placeholder 2">
            <a:extLst>
              <a:ext uri="{FF2B5EF4-FFF2-40B4-BE49-F238E27FC236}">
                <a16:creationId xmlns:a16="http://schemas.microsoft.com/office/drawing/2014/main" id="{CEDC3F62-3CE3-5B45-A32C-80F57A5BFC86}"/>
              </a:ext>
            </a:extLst>
          </p:cNvPr>
          <p:cNvSpPr>
            <a:spLocks noGrp="1"/>
          </p:cNvSpPr>
          <p:nvPr>
            <p:ph type="sldNum" sz="quarter" idx="12"/>
          </p:nvPr>
        </p:nvSpPr>
        <p:spPr/>
        <p:txBody>
          <a:bodyPr/>
          <a:lstStyle/>
          <a:p>
            <a:fld id="{9127211B-9939-4C27-A9F6-EC7F0BA52C43}" type="slidenum">
              <a:rPr lang="en-US" smtClean="0"/>
              <a:t>7</a:t>
            </a:fld>
            <a:endParaRPr lang="en-US"/>
          </a:p>
        </p:txBody>
      </p:sp>
    </p:spTree>
    <p:extLst>
      <p:ext uri="{BB962C8B-B14F-4D97-AF65-F5344CB8AC3E}">
        <p14:creationId xmlns:p14="http://schemas.microsoft.com/office/powerpoint/2010/main" val="3923373773"/>
      </p:ext>
    </p:extLst>
  </p:cSld>
  <p:clrMapOvr>
    <a:masterClrMapping/>
  </p:clrMapOvr>
</p:sld>
</file>

<file path=ppt/theme/theme1.xml><?xml version="1.0" encoding="utf-8"?>
<a:theme xmlns:a="http://schemas.openxmlformats.org/drawingml/2006/main" name="Office Theme">
  <a:themeElements>
    <a:clrScheme name="ETS Color Palate">
      <a:dk1>
        <a:sysClr val="windowText" lastClr="000000"/>
      </a:dk1>
      <a:lt1>
        <a:sysClr val="window" lastClr="FFFFFF"/>
      </a:lt1>
      <a:dk2>
        <a:srgbClr val="5A5A5A"/>
      </a:dk2>
      <a:lt2>
        <a:srgbClr val="EEECE1"/>
      </a:lt2>
      <a:accent1>
        <a:srgbClr val="0069AA"/>
      </a:accent1>
      <a:accent2>
        <a:srgbClr val="7AC043"/>
      </a:accent2>
      <a:accent3>
        <a:srgbClr val="FCAF17"/>
      </a:accent3>
      <a:accent4>
        <a:srgbClr val="4BACC6"/>
      </a:accent4>
      <a:accent5>
        <a:srgbClr val="FFCC66"/>
      </a:accent5>
      <a:accent6>
        <a:srgbClr val="9BBB59"/>
      </a:accent6>
      <a:hlink>
        <a:srgbClr val="FCAF17"/>
      </a:hlink>
      <a:folHlink>
        <a:srgbClr val="80008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AM Template.potx" id="{126AA586-1D3E-4B51-87A0-B83956A71506}" vid="{93794917-74D4-4441-86AF-1E69E6451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DFA79B919A0B8478C29D3DE00C6ECE6" ma:contentTypeVersion="18" ma:contentTypeDescription="Create a new document." ma:contentTypeScope="" ma:versionID="f0fbe144984f7105203d422d810500a1">
  <xsd:schema xmlns:xsd="http://www.w3.org/2001/XMLSchema" xmlns:xs="http://www.w3.org/2001/XMLSchema" xmlns:p="http://schemas.microsoft.com/office/2006/metadata/properties" xmlns:ns1="http://schemas.microsoft.com/sharepoint/v3" xmlns:ns2="b62e368a-74b9-48f5-825e-eb8b9af9426b" xmlns:ns3="53df2eb8-4b13-4555-8a42-28891f1d9699" targetNamespace="http://schemas.microsoft.com/office/2006/metadata/properties" ma:root="true" ma:fieldsID="2787178b353e09a9be00fb9d3bacf805" ns1:_="" ns2:_="" ns3:_="">
    <xsd:import namespace="http://schemas.microsoft.com/sharepoint/v3"/>
    <xsd:import namespace="b62e368a-74b9-48f5-825e-eb8b9af9426b"/>
    <xsd:import namespace="53df2eb8-4b13-4555-8a42-28891f1d9699"/>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Yea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2e368a-74b9-48f5-825e-eb8b9af9426b" elementFormDefault="qualified">
    <xsd:import namespace="http://schemas.microsoft.com/office/2006/documentManagement/types"/>
    <xsd:import namespace="http://schemas.microsoft.com/office/infopath/2007/PartnerControls"/>
    <xsd:element name="Owner" ma:index="8" nillable="true" ma:displayName="Owner" ma:description="A people column to identify the person or group responsible for the document." ma:format="Dropdown" ma:list="UserInfo" ma:SharePointGroup="0" ma:internalName="Own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629049e-5c2b-40d3-852d-dd3005aeaebb"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Year" ma:index="25" nillable="true" ma:displayName="Year" ma:format="Dropdown" ma:internalName="Year">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3df2eb8-4b13-4555-8a42-28891f1d9699"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f9fc7c3-09e3-4e86-9f33-644d5e3f234d}" ma:internalName="TaxCatchAll" ma:showField="CatchAllData" ma:web="53df2eb8-4b13-4555-8a42-28891f1d96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62e368a-74b9-48f5-825e-eb8b9af9426b">
      <Terms xmlns="http://schemas.microsoft.com/office/infopath/2007/PartnerControls"/>
    </lcf76f155ced4ddcb4097134ff3c332f>
    <TaxCatchAll xmlns="53df2eb8-4b13-4555-8a42-28891f1d9699" xsi:nil="true"/>
    <_ip_UnifiedCompliancePolicyUIAction xmlns="http://schemas.microsoft.com/sharepoint/v3" xsi:nil="true"/>
    <_ip_UnifiedCompliancePolicyProperties xmlns="http://schemas.microsoft.com/sharepoint/v3" xsi:nil="true"/>
    <Year xmlns="b62e368a-74b9-48f5-825e-eb8b9af9426b" xsi:nil="true"/>
    <Owner xmlns="b62e368a-74b9-48f5-825e-eb8b9af9426b">
      <UserInfo>
        <DisplayName/>
        <AccountId xsi:nil="true"/>
        <AccountType/>
      </UserInfo>
    </Owner>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DD22B4-1857-47BE-A083-E7FE36712885}"/>
</file>

<file path=customXml/itemProps2.xml><?xml version="1.0" encoding="utf-8"?>
<ds:datastoreItem xmlns:ds="http://schemas.openxmlformats.org/officeDocument/2006/customXml" ds:itemID="{4AAA76C8-1F49-4AB1-B3AA-161A05597B32}">
  <ds:schemaRefs>
    <ds:schemaRef ds:uri="http://schemas.microsoft.com/office/infopath/2007/PartnerControls"/>
    <ds:schemaRef ds:uri="http://purl.org/dc/terms/"/>
    <ds:schemaRef ds:uri="f77a29b8-555d-4da8-a726-6d902dd595f7"/>
    <ds:schemaRef ds:uri="8d7d1b88-c365-479b-8d71-ee026d4102bc"/>
    <ds:schemaRef ds:uri="http://purl.org/dc/dcmitype/"/>
    <ds:schemaRef ds:uri="http://www.w3.org/XML/1998/namespace"/>
    <ds:schemaRef ds:uri="http://purl.org/dc/elements/1.1/"/>
    <ds:schemaRef ds:uri="http://schemas.microsoft.com/office/2006/documentManagement/types"/>
    <ds:schemaRef ds:uri="http://schemas.microsoft.com/office/2006/metadata/properties"/>
    <ds:schemaRef ds:uri="http://schemas.openxmlformats.org/package/2006/metadata/core-properties"/>
  </ds:schemaRefs>
</ds:datastoreItem>
</file>

<file path=customXml/itemProps3.xml><?xml version="1.0" encoding="utf-8"?>
<ds:datastoreItem xmlns:ds="http://schemas.openxmlformats.org/officeDocument/2006/customXml" ds:itemID="{D745311D-3DCB-4292-BA0F-8C5088102A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11353</TotalTime>
  <Words>1017</Words>
  <Application>Microsoft Office PowerPoint</Application>
  <PresentationFormat>Widescreen</PresentationFormat>
  <Paragraphs>86</Paragraphs>
  <Slides>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Century Gothic</vt:lpstr>
      <vt:lpstr>Office Theme</vt:lpstr>
      <vt:lpstr>Data-Driven Decision Making in the California State Fleet</vt:lpstr>
      <vt:lpstr>How the State Uses Data to Drive Fleet Decisions</vt:lpstr>
      <vt:lpstr>PowerPoint Presentation</vt:lpstr>
      <vt:lpstr>PowerPoint Presentation</vt:lpstr>
      <vt:lpstr>PowerPoint Presentation</vt:lpstr>
      <vt:lpstr>ZEV Transitions and Policy Compliance Driving Change with Purpose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West, Duane@DGS</dc:creator>
  <cp:lastModifiedBy>West, Duane@DGS</cp:lastModifiedBy>
  <cp:revision>51</cp:revision>
  <cp:lastPrinted>2019-12-04T00:18:20Z</cp:lastPrinted>
  <dcterms:created xsi:type="dcterms:W3CDTF">2025-11-03T17:45:26Z</dcterms:created>
  <dcterms:modified xsi:type="dcterms:W3CDTF">2025-12-01T20:19:07Z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0x0101003DFA79B919A0B8478C29D3DE00C6ECE6</vt:lpwstr>
  </property>
</Properties>
</file>