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diagrams/drawing2.xml" ContentType="application/vnd.ms-office.drawingml.diagramDrawing+xml"/>
  <Override PartName="/ppt/notesMasters/notesMaster1.xml" ContentType="application/vnd.openxmlformats-officedocument.presentationml.notesMaster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theme/theme1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7B3D25-9CA4-4F56-A59F-86429CF1663E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4411F7E-E466-4803-97F2-EC64F93DAEAC}">
      <dgm:prSet/>
      <dgm:spPr/>
      <dgm:t>
        <a:bodyPr/>
        <a:lstStyle/>
        <a:p>
          <a:r>
            <a:rPr lang="en-US" b="1" dirty="0"/>
            <a:t>Specializing in service and PMs on orphaned and underserved Commercial BEVs</a:t>
          </a:r>
          <a:endParaRPr lang="en-US" dirty="0"/>
        </a:p>
      </dgm:t>
    </dgm:pt>
    <dgm:pt modelId="{CBBE597A-6A2A-4EE0-B317-FA5C4761F54C}" type="parTrans" cxnId="{3DCC60B8-C1D9-4E64-95AD-79AA9A53996F}">
      <dgm:prSet/>
      <dgm:spPr/>
      <dgm:t>
        <a:bodyPr/>
        <a:lstStyle/>
        <a:p>
          <a:endParaRPr lang="en-US"/>
        </a:p>
      </dgm:t>
    </dgm:pt>
    <dgm:pt modelId="{AD457863-3602-4237-8CAB-D03A4C7FBB7D}" type="sibTrans" cxnId="{3DCC60B8-C1D9-4E64-95AD-79AA9A53996F}">
      <dgm:prSet/>
      <dgm:spPr/>
      <dgm:t>
        <a:bodyPr/>
        <a:lstStyle/>
        <a:p>
          <a:endParaRPr lang="en-US"/>
        </a:p>
      </dgm:t>
    </dgm:pt>
    <dgm:pt modelId="{06A91D36-1716-4C54-8375-DBF84C460622}">
      <dgm:prSet/>
      <dgm:spPr/>
      <dgm:t>
        <a:bodyPr/>
        <a:lstStyle/>
        <a:p>
          <a:r>
            <a:rPr lang="en-US" b="1" dirty="0"/>
            <a:t>Providing hard to find parts and common parts for Commercial EV’s</a:t>
          </a:r>
          <a:endParaRPr lang="en-US" dirty="0"/>
        </a:p>
      </dgm:t>
    </dgm:pt>
    <dgm:pt modelId="{A3B3A15F-51AC-43B7-B9F2-0B752E8BE636}" type="parTrans" cxnId="{7A53B2FD-53EA-4DC8-B7D5-DC35A905192C}">
      <dgm:prSet/>
      <dgm:spPr/>
      <dgm:t>
        <a:bodyPr/>
        <a:lstStyle/>
        <a:p>
          <a:endParaRPr lang="en-US"/>
        </a:p>
      </dgm:t>
    </dgm:pt>
    <dgm:pt modelId="{B0538081-30E9-4955-9698-5B8EECF9F8CA}" type="sibTrans" cxnId="{7A53B2FD-53EA-4DC8-B7D5-DC35A905192C}">
      <dgm:prSet/>
      <dgm:spPr/>
      <dgm:t>
        <a:bodyPr/>
        <a:lstStyle/>
        <a:p>
          <a:endParaRPr lang="en-US"/>
        </a:p>
      </dgm:t>
    </dgm:pt>
    <dgm:pt modelId="{A12F2AD3-833F-46A1-B787-19767C11AA85}">
      <dgm:prSet/>
      <dgm:spPr/>
      <dgm:t>
        <a:bodyPr/>
        <a:lstStyle/>
        <a:p>
          <a:r>
            <a:rPr lang="en-US" b="1"/>
            <a:t>Nation Wide Coverage</a:t>
          </a:r>
          <a:endParaRPr lang="en-US"/>
        </a:p>
      </dgm:t>
    </dgm:pt>
    <dgm:pt modelId="{E357666D-9E33-4BCA-B866-45E324962CED}" type="parTrans" cxnId="{5A0790CB-A1E6-4E94-8DA0-3D1C769341D4}">
      <dgm:prSet/>
      <dgm:spPr/>
      <dgm:t>
        <a:bodyPr/>
        <a:lstStyle/>
        <a:p>
          <a:endParaRPr lang="en-US"/>
        </a:p>
      </dgm:t>
    </dgm:pt>
    <dgm:pt modelId="{E804C46D-07E2-4871-AE4D-A158FE5142CF}" type="sibTrans" cxnId="{5A0790CB-A1E6-4E94-8DA0-3D1C769341D4}">
      <dgm:prSet/>
      <dgm:spPr/>
      <dgm:t>
        <a:bodyPr/>
        <a:lstStyle/>
        <a:p>
          <a:endParaRPr lang="en-US"/>
        </a:p>
      </dgm:t>
    </dgm:pt>
    <dgm:pt modelId="{2300BEC1-8D37-4D04-95E7-FF492E649950}">
      <dgm:prSet/>
      <dgm:spPr/>
      <dgm:t>
        <a:bodyPr/>
        <a:lstStyle/>
        <a:p>
          <a:r>
            <a:rPr lang="en-US" b="1" dirty="0"/>
            <a:t>Technician, driver, and support personnel training, designed with safety in mind</a:t>
          </a:r>
          <a:endParaRPr lang="en-US" dirty="0"/>
        </a:p>
      </dgm:t>
    </dgm:pt>
    <dgm:pt modelId="{BE3A33FE-0933-4605-9B32-94361821CD20}" type="parTrans" cxnId="{E893E884-76CE-4410-B562-E04EB65B39FE}">
      <dgm:prSet/>
      <dgm:spPr/>
      <dgm:t>
        <a:bodyPr/>
        <a:lstStyle/>
        <a:p>
          <a:endParaRPr lang="en-US"/>
        </a:p>
      </dgm:t>
    </dgm:pt>
    <dgm:pt modelId="{3A2D1F70-6B47-4ABF-B398-1C004FE9B8ED}" type="sibTrans" cxnId="{E893E884-76CE-4410-B562-E04EB65B39FE}">
      <dgm:prSet/>
      <dgm:spPr/>
      <dgm:t>
        <a:bodyPr/>
        <a:lstStyle/>
        <a:p>
          <a:endParaRPr lang="en-US"/>
        </a:p>
      </dgm:t>
    </dgm:pt>
    <dgm:pt modelId="{91F03B5F-6126-CC48-A5BE-75085B394B29}">
      <dgm:prSet/>
      <dgm:spPr/>
      <dgm:t>
        <a:bodyPr/>
        <a:lstStyle/>
        <a:p>
          <a:r>
            <a:rPr lang="en-US" b="1" dirty="0"/>
            <a:t>EVSE PM and Repair Services</a:t>
          </a:r>
        </a:p>
      </dgm:t>
    </dgm:pt>
    <dgm:pt modelId="{CC39F975-1EB3-2B43-99D1-5DE3F1D76551}" type="parTrans" cxnId="{D74DC0BC-8ADB-534E-88E9-BD4C24F6C7FD}">
      <dgm:prSet/>
      <dgm:spPr/>
      <dgm:t>
        <a:bodyPr/>
        <a:lstStyle/>
        <a:p>
          <a:endParaRPr lang="en-US"/>
        </a:p>
      </dgm:t>
    </dgm:pt>
    <dgm:pt modelId="{804B9239-DC8A-D142-8E68-D87686AF7793}" type="sibTrans" cxnId="{D74DC0BC-8ADB-534E-88E9-BD4C24F6C7FD}">
      <dgm:prSet/>
      <dgm:spPr/>
      <dgm:t>
        <a:bodyPr/>
        <a:lstStyle/>
        <a:p>
          <a:endParaRPr lang="en-US"/>
        </a:p>
      </dgm:t>
    </dgm:pt>
    <dgm:pt modelId="{82BEB9A2-2AB3-7F45-B423-778750154E0F}" type="pres">
      <dgm:prSet presAssocID="{0F7B3D25-9CA4-4F56-A59F-86429CF1663E}" presName="linear" presStyleCnt="0">
        <dgm:presLayoutVars>
          <dgm:animLvl val="lvl"/>
          <dgm:resizeHandles val="exact"/>
        </dgm:presLayoutVars>
      </dgm:prSet>
      <dgm:spPr/>
    </dgm:pt>
    <dgm:pt modelId="{2CF616B2-8786-104F-B688-92B21987A28F}" type="pres">
      <dgm:prSet presAssocID="{C4411F7E-E466-4803-97F2-EC64F93DAEA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A182872-87FC-3943-A4A6-93742BE1B524}" type="pres">
      <dgm:prSet presAssocID="{AD457863-3602-4237-8CAB-D03A4C7FBB7D}" presName="spacer" presStyleCnt="0"/>
      <dgm:spPr/>
    </dgm:pt>
    <dgm:pt modelId="{D2A36762-082F-DD44-8648-C826641C4FAE}" type="pres">
      <dgm:prSet presAssocID="{06A91D36-1716-4C54-8375-DBF84C46062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8678714-1E32-2B4D-9A9A-C0DE60D8EBD4}" type="pres">
      <dgm:prSet presAssocID="{B0538081-30E9-4955-9698-5B8EECF9F8CA}" presName="spacer" presStyleCnt="0"/>
      <dgm:spPr/>
    </dgm:pt>
    <dgm:pt modelId="{45CF965D-73D7-1D44-A133-E632ABE9E500}" type="pres">
      <dgm:prSet presAssocID="{A12F2AD3-833F-46A1-B787-19767C11AA8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14EBA4F-82DA-8A41-9FD2-840F3974A4BE}" type="pres">
      <dgm:prSet presAssocID="{E804C46D-07E2-4871-AE4D-A158FE5142CF}" presName="spacer" presStyleCnt="0"/>
      <dgm:spPr/>
    </dgm:pt>
    <dgm:pt modelId="{D2304AD4-E70E-9444-AE6E-20B22DEA9CC8}" type="pres">
      <dgm:prSet presAssocID="{2300BEC1-8D37-4D04-95E7-FF492E64995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AA0E432-8728-514B-9EB2-53EE82883433}" type="pres">
      <dgm:prSet presAssocID="{3A2D1F70-6B47-4ABF-B398-1C004FE9B8ED}" presName="spacer" presStyleCnt="0"/>
      <dgm:spPr/>
    </dgm:pt>
    <dgm:pt modelId="{6435A8A1-130E-B14F-A81C-449260B552AB}" type="pres">
      <dgm:prSet presAssocID="{91F03B5F-6126-CC48-A5BE-75085B394B2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195272B-549B-F443-8B7B-F601373CD2D8}" type="presOf" srcId="{C4411F7E-E466-4803-97F2-EC64F93DAEAC}" destId="{2CF616B2-8786-104F-B688-92B21987A28F}" srcOrd="0" destOrd="0" presId="urn:microsoft.com/office/officeart/2005/8/layout/vList2"/>
    <dgm:cxn modelId="{BF373331-3529-F24A-902F-5027FF4CF64F}" type="presOf" srcId="{0F7B3D25-9CA4-4F56-A59F-86429CF1663E}" destId="{82BEB9A2-2AB3-7F45-B423-778750154E0F}" srcOrd="0" destOrd="0" presId="urn:microsoft.com/office/officeart/2005/8/layout/vList2"/>
    <dgm:cxn modelId="{D07C9043-C140-444D-A09D-D59E3FF9D2FC}" type="presOf" srcId="{A12F2AD3-833F-46A1-B787-19767C11AA85}" destId="{45CF965D-73D7-1D44-A133-E632ABE9E500}" srcOrd="0" destOrd="0" presId="urn:microsoft.com/office/officeart/2005/8/layout/vList2"/>
    <dgm:cxn modelId="{1FE45C72-27CC-824E-A8CC-A4E58FD02F5F}" type="presOf" srcId="{06A91D36-1716-4C54-8375-DBF84C460622}" destId="{D2A36762-082F-DD44-8648-C826641C4FAE}" srcOrd="0" destOrd="0" presId="urn:microsoft.com/office/officeart/2005/8/layout/vList2"/>
    <dgm:cxn modelId="{E893E884-76CE-4410-B562-E04EB65B39FE}" srcId="{0F7B3D25-9CA4-4F56-A59F-86429CF1663E}" destId="{2300BEC1-8D37-4D04-95E7-FF492E649950}" srcOrd="3" destOrd="0" parTransId="{BE3A33FE-0933-4605-9B32-94361821CD20}" sibTransId="{3A2D1F70-6B47-4ABF-B398-1C004FE9B8ED}"/>
    <dgm:cxn modelId="{E08E9889-9D96-9441-AE87-B8EAC1297D1B}" type="presOf" srcId="{2300BEC1-8D37-4D04-95E7-FF492E649950}" destId="{D2304AD4-E70E-9444-AE6E-20B22DEA9CC8}" srcOrd="0" destOrd="0" presId="urn:microsoft.com/office/officeart/2005/8/layout/vList2"/>
    <dgm:cxn modelId="{BD0C649A-CD49-E14F-B163-E31F5460E3C7}" type="presOf" srcId="{91F03B5F-6126-CC48-A5BE-75085B394B29}" destId="{6435A8A1-130E-B14F-A81C-449260B552AB}" srcOrd="0" destOrd="0" presId="urn:microsoft.com/office/officeart/2005/8/layout/vList2"/>
    <dgm:cxn modelId="{3DCC60B8-C1D9-4E64-95AD-79AA9A53996F}" srcId="{0F7B3D25-9CA4-4F56-A59F-86429CF1663E}" destId="{C4411F7E-E466-4803-97F2-EC64F93DAEAC}" srcOrd="0" destOrd="0" parTransId="{CBBE597A-6A2A-4EE0-B317-FA5C4761F54C}" sibTransId="{AD457863-3602-4237-8CAB-D03A4C7FBB7D}"/>
    <dgm:cxn modelId="{D74DC0BC-8ADB-534E-88E9-BD4C24F6C7FD}" srcId="{0F7B3D25-9CA4-4F56-A59F-86429CF1663E}" destId="{91F03B5F-6126-CC48-A5BE-75085B394B29}" srcOrd="4" destOrd="0" parTransId="{CC39F975-1EB3-2B43-99D1-5DE3F1D76551}" sibTransId="{804B9239-DC8A-D142-8E68-D87686AF7793}"/>
    <dgm:cxn modelId="{5A0790CB-A1E6-4E94-8DA0-3D1C769341D4}" srcId="{0F7B3D25-9CA4-4F56-A59F-86429CF1663E}" destId="{A12F2AD3-833F-46A1-B787-19767C11AA85}" srcOrd="2" destOrd="0" parTransId="{E357666D-9E33-4BCA-B866-45E324962CED}" sibTransId="{E804C46D-07E2-4871-AE4D-A158FE5142CF}"/>
    <dgm:cxn modelId="{7A53B2FD-53EA-4DC8-B7D5-DC35A905192C}" srcId="{0F7B3D25-9CA4-4F56-A59F-86429CF1663E}" destId="{06A91D36-1716-4C54-8375-DBF84C460622}" srcOrd="1" destOrd="0" parTransId="{A3B3A15F-51AC-43B7-B9F2-0B752E8BE636}" sibTransId="{B0538081-30E9-4955-9698-5B8EECF9F8CA}"/>
    <dgm:cxn modelId="{D71388A7-036E-4741-9840-2562C8B876E1}" type="presParOf" srcId="{82BEB9A2-2AB3-7F45-B423-778750154E0F}" destId="{2CF616B2-8786-104F-B688-92B21987A28F}" srcOrd="0" destOrd="0" presId="urn:microsoft.com/office/officeart/2005/8/layout/vList2"/>
    <dgm:cxn modelId="{B76FA667-F723-D84A-A628-2955ECC15717}" type="presParOf" srcId="{82BEB9A2-2AB3-7F45-B423-778750154E0F}" destId="{1A182872-87FC-3943-A4A6-93742BE1B524}" srcOrd="1" destOrd="0" presId="urn:microsoft.com/office/officeart/2005/8/layout/vList2"/>
    <dgm:cxn modelId="{49874E94-1E68-8547-A4E8-EFA32C250C6D}" type="presParOf" srcId="{82BEB9A2-2AB3-7F45-B423-778750154E0F}" destId="{D2A36762-082F-DD44-8648-C826641C4FAE}" srcOrd="2" destOrd="0" presId="urn:microsoft.com/office/officeart/2005/8/layout/vList2"/>
    <dgm:cxn modelId="{E29488C7-01C9-3341-A930-494DA87037B6}" type="presParOf" srcId="{82BEB9A2-2AB3-7F45-B423-778750154E0F}" destId="{08678714-1E32-2B4D-9A9A-C0DE60D8EBD4}" srcOrd="3" destOrd="0" presId="urn:microsoft.com/office/officeart/2005/8/layout/vList2"/>
    <dgm:cxn modelId="{CF2F3835-179C-E84E-A5FE-84C91EE9A28E}" type="presParOf" srcId="{82BEB9A2-2AB3-7F45-B423-778750154E0F}" destId="{45CF965D-73D7-1D44-A133-E632ABE9E500}" srcOrd="4" destOrd="0" presId="urn:microsoft.com/office/officeart/2005/8/layout/vList2"/>
    <dgm:cxn modelId="{C777B075-05FF-D247-9DDE-FCDA320FDD6C}" type="presParOf" srcId="{82BEB9A2-2AB3-7F45-B423-778750154E0F}" destId="{F14EBA4F-82DA-8A41-9FD2-840F3974A4BE}" srcOrd="5" destOrd="0" presId="urn:microsoft.com/office/officeart/2005/8/layout/vList2"/>
    <dgm:cxn modelId="{B063BB76-7168-FD4F-B203-5D13B2F1CD7A}" type="presParOf" srcId="{82BEB9A2-2AB3-7F45-B423-778750154E0F}" destId="{D2304AD4-E70E-9444-AE6E-20B22DEA9CC8}" srcOrd="6" destOrd="0" presId="urn:microsoft.com/office/officeart/2005/8/layout/vList2"/>
    <dgm:cxn modelId="{6268684F-C9D5-F84C-B7DC-610622C08C5A}" type="presParOf" srcId="{82BEB9A2-2AB3-7F45-B423-778750154E0F}" destId="{CAA0E432-8728-514B-9EB2-53EE82883433}" srcOrd="7" destOrd="0" presId="urn:microsoft.com/office/officeart/2005/8/layout/vList2"/>
    <dgm:cxn modelId="{3B503D2B-DE14-744F-88E1-A92114068848}" type="presParOf" srcId="{82BEB9A2-2AB3-7F45-B423-778750154E0F}" destId="{6435A8A1-130E-B14F-A81C-449260B552A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7A4ED6-CE8F-4778-B78F-5EEDE3E7C4A4}" type="doc">
      <dgm:prSet loTypeId="urn:microsoft.com/office/officeart/2005/8/layout/process4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56B32E0-F26F-4B9C-B8E5-7D69B93BBDE9}">
      <dgm:prSet custT="1"/>
      <dgm:spPr/>
      <dgm:t>
        <a:bodyPr/>
        <a:lstStyle/>
        <a:p>
          <a:r>
            <a:rPr lang="en-US" sz="1400" b="1" dirty="0"/>
            <a:t>Starting in 2024 Fleet </a:t>
          </a:r>
          <a:r>
            <a:rPr lang="en-US" sz="1400" b="1" dirty="0" err="1"/>
            <a:t>Eforce</a:t>
          </a:r>
          <a:r>
            <a:rPr lang="en-US" sz="1400" b="1" dirty="0"/>
            <a:t> pursued Lion to become a support partner</a:t>
          </a:r>
          <a:endParaRPr lang="en-US" sz="1400" dirty="0"/>
        </a:p>
      </dgm:t>
    </dgm:pt>
    <dgm:pt modelId="{24E285F2-94C0-4E5F-A8E8-51F4BDB8A0F8}" type="parTrans" cxnId="{E6377CE1-1010-48D5-9BE4-BE4C1D501EDD}">
      <dgm:prSet/>
      <dgm:spPr/>
      <dgm:t>
        <a:bodyPr/>
        <a:lstStyle/>
        <a:p>
          <a:endParaRPr lang="en-US" sz="1400"/>
        </a:p>
      </dgm:t>
    </dgm:pt>
    <dgm:pt modelId="{027536DC-6EB1-4998-B0FD-01D499F1FE7D}" type="sibTrans" cxnId="{E6377CE1-1010-48D5-9BE4-BE4C1D501EDD}">
      <dgm:prSet/>
      <dgm:spPr/>
      <dgm:t>
        <a:bodyPr/>
        <a:lstStyle/>
        <a:p>
          <a:endParaRPr lang="en-US" sz="1400"/>
        </a:p>
      </dgm:t>
    </dgm:pt>
    <dgm:pt modelId="{610B6B95-251B-451D-9444-0B92FFBEA727}">
      <dgm:prSet custT="1"/>
      <dgm:spPr/>
      <dgm:t>
        <a:bodyPr/>
        <a:lstStyle/>
        <a:p>
          <a:r>
            <a:rPr lang="en-US" sz="1400" b="1" dirty="0"/>
            <a:t>Early 2025 we sent three employees to Lion technician training in Sacramento</a:t>
          </a:r>
          <a:endParaRPr lang="en-US" sz="1400" dirty="0"/>
        </a:p>
      </dgm:t>
    </dgm:pt>
    <dgm:pt modelId="{90784F70-8C41-4342-BF58-6A03526360E0}" type="parTrans" cxnId="{77F4B9DB-02C2-490C-882D-64BB8234C7C9}">
      <dgm:prSet/>
      <dgm:spPr/>
      <dgm:t>
        <a:bodyPr/>
        <a:lstStyle/>
        <a:p>
          <a:endParaRPr lang="en-US" sz="1400"/>
        </a:p>
      </dgm:t>
    </dgm:pt>
    <dgm:pt modelId="{F9EACAF7-4DB3-44D1-9926-F236C623B68B}" type="sibTrans" cxnId="{77F4B9DB-02C2-490C-882D-64BB8234C7C9}">
      <dgm:prSet/>
      <dgm:spPr/>
      <dgm:t>
        <a:bodyPr/>
        <a:lstStyle/>
        <a:p>
          <a:endParaRPr lang="en-US" sz="1400"/>
        </a:p>
      </dgm:t>
    </dgm:pt>
    <dgm:pt modelId="{4115CDF4-C0FB-445D-8388-C0AA088F94D4}">
      <dgm:prSet custT="1"/>
      <dgm:spPr/>
      <dgm:t>
        <a:bodyPr/>
        <a:lstStyle/>
        <a:p>
          <a:r>
            <a:rPr lang="en-US" sz="1400" b="1" dirty="0"/>
            <a:t>Fleet </a:t>
          </a:r>
          <a:r>
            <a:rPr lang="en-US" sz="1400" b="1" dirty="0" err="1"/>
            <a:t>EForce</a:t>
          </a:r>
          <a:r>
            <a:rPr lang="en-US" sz="1400" b="1" dirty="0"/>
            <a:t> has hired 4 technicians who were previously employed with Lion. Including </a:t>
          </a:r>
          <a:r>
            <a:rPr lang="en-US" sz="1400" b="1" dirty="0" err="1"/>
            <a:t>Davann</a:t>
          </a:r>
          <a:r>
            <a:rPr lang="en-US" sz="1400" b="1" dirty="0"/>
            <a:t> Tim who was a senior support specialist for internal Lion technicians and customers.</a:t>
          </a:r>
          <a:endParaRPr lang="en-US" sz="1400" dirty="0"/>
        </a:p>
      </dgm:t>
    </dgm:pt>
    <dgm:pt modelId="{FCB505FB-EEF4-450D-8243-CD34B1826B57}" type="parTrans" cxnId="{31D6F5E0-FEDA-4C02-A585-ED3D172303C7}">
      <dgm:prSet/>
      <dgm:spPr/>
      <dgm:t>
        <a:bodyPr/>
        <a:lstStyle/>
        <a:p>
          <a:endParaRPr lang="en-US" sz="1400"/>
        </a:p>
      </dgm:t>
    </dgm:pt>
    <dgm:pt modelId="{75A379AA-A912-4806-B549-0747B7B5E497}" type="sibTrans" cxnId="{31D6F5E0-FEDA-4C02-A585-ED3D172303C7}">
      <dgm:prSet/>
      <dgm:spPr/>
      <dgm:t>
        <a:bodyPr/>
        <a:lstStyle/>
        <a:p>
          <a:endParaRPr lang="en-US" sz="1400"/>
        </a:p>
      </dgm:t>
    </dgm:pt>
    <dgm:pt modelId="{A8E256F2-DF85-4CCE-AFA5-CFA967103B98}">
      <dgm:prSet custT="1"/>
      <dgm:spPr/>
      <dgm:t>
        <a:bodyPr/>
        <a:lstStyle/>
        <a:p>
          <a:r>
            <a:rPr lang="en-US" sz="1400" b="1" dirty="0"/>
            <a:t>Fleet </a:t>
          </a:r>
          <a:r>
            <a:rPr lang="en-US" sz="1400" b="1" dirty="0" err="1"/>
            <a:t>EForce</a:t>
          </a:r>
          <a:r>
            <a:rPr lang="en-US" sz="1400" b="1" dirty="0"/>
            <a:t> has recently purchased a large parts inventory of for all models of Lion, including a minimum of one vehicle of each Type C Generation, a type D bus, and a Lion Class 6 vehicle.</a:t>
          </a:r>
          <a:endParaRPr lang="en-US" sz="1400" dirty="0"/>
        </a:p>
      </dgm:t>
    </dgm:pt>
    <dgm:pt modelId="{4667CF91-5C22-4C26-95DA-CD2C73975D78}" type="parTrans" cxnId="{F73087A1-F579-41E6-8D86-96FFCA5D9340}">
      <dgm:prSet/>
      <dgm:spPr/>
      <dgm:t>
        <a:bodyPr/>
        <a:lstStyle/>
        <a:p>
          <a:endParaRPr lang="en-US" sz="1400"/>
        </a:p>
      </dgm:t>
    </dgm:pt>
    <dgm:pt modelId="{DC19F32A-EE4B-44DE-9630-762C63D1E27A}" type="sibTrans" cxnId="{F73087A1-F579-41E6-8D86-96FFCA5D9340}">
      <dgm:prSet/>
      <dgm:spPr/>
      <dgm:t>
        <a:bodyPr/>
        <a:lstStyle/>
        <a:p>
          <a:endParaRPr lang="en-US" sz="1400"/>
        </a:p>
      </dgm:t>
    </dgm:pt>
    <dgm:pt modelId="{8983123D-2526-4E84-80DF-D9A4069451D8}">
      <dgm:prSet custT="1"/>
      <dgm:spPr/>
      <dgm:t>
        <a:bodyPr/>
        <a:lstStyle/>
        <a:p>
          <a:r>
            <a:rPr lang="en-US" sz="1400" b="1"/>
            <a:t>Fleet Eforce has begun rebuilding and securing supply chain to provide on-going parts support for Lion Buses</a:t>
          </a:r>
          <a:endParaRPr lang="en-US" sz="1400"/>
        </a:p>
      </dgm:t>
    </dgm:pt>
    <dgm:pt modelId="{4954F76E-FD10-4134-9033-7EB8B38C85C8}" type="parTrans" cxnId="{D9901A00-3C51-4803-91A1-4306AC326A10}">
      <dgm:prSet/>
      <dgm:spPr/>
      <dgm:t>
        <a:bodyPr/>
        <a:lstStyle/>
        <a:p>
          <a:endParaRPr lang="en-US" sz="1400"/>
        </a:p>
      </dgm:t>
    </dgm:pt>
    <dgm:pt modelId="{20420AE2-7AC9-4DF6-A721-B03F009AE772}" type="sibTrans" cxnId="{D9901A00-3C51-4803-91A1-4306AC326A10}">
      <dgm:prSet/>
      <dgm:spPr/>
      <dgm:t>
        <a:bodyPr/>
        <a:lstStyle/>
        <a:p>
          <a:endParaRPr lang="en-US" sz="1400"/>
        </a:p>
      </dgm:t>
    </dgm:pt>
    <dgm:pt modelId="{4A26C579-849F-4E64-8502-E2FE91BC5059}">
      <dgm:prSet custT="1"/>
      <dgm:spPr/>
      <dgm:t>
        <a:bodyPr/>
        <a:lstStyle/>
        <a:p>
          <a:r>
            <a:rPr lang="en-US" sz="1400" b="1" dirty="0"/>
            <a:t>Fleet </a:t>
          </a:r>
          <a:r>
            <a:rPr lang="en-US" sz="1400" b="1" dirty="0" err="1"/>
            <a:t>Eforce</a:t>
          </a:r>
          <a:r>
            <a:rPr lang="en-US" sz="1400" b="1" dirty="0"/>
            <a:t> is actively pursuing real estate in Sacramento to open a parts distribution and service center in Northern California. </a:t>
          </a:r>
          <a:endParaRPr lang="en-US" sz="1400" dirty="0"/>
        </a:p>
      </dgm:t>
    </dgm:pt>
    <dgm:pt modelId="{FE43786D-10AC-470E-9F1D-F8363C88807D}" type="parTrans" cxnId="{A54CF31E-8BC9-4EBF-8375-A2D8B17CB088}">
      <dgm:prSet/>
      <dgm:spPr/>
      <dgm:t>
        <a:bodyPr/>
        <a:lstStyle/>
        <a:p>
          <a:endParaRPr lang="en-US" sz="1400"/>
        </a:p>
      </dgm:t>
    </dgm:pt>
    <dgm:pt modelId="{6BAE4C39-8719-41A0-A2AA-3FEFA04E2BB3}" type="sibTrans" cxnId="{A54CF31E-8BC9-4EBF-8375-A2D8B17CB088}">
      <dgm:prSet/>
      <dgm:spPr/>
      <dgm:t>
        <a:bodyPr/>
        <a:lstStyle/>
        <a:p>
          <a:endParaRPr lang="en-US" sz="1400"/>
        </a:p>
      </dgm:t>
    </dgm:pt>
    <dgm:pt modelId="{9D10FF76-F4FB-6542-99D7-4AC051DB1E17}" type="pres">
      <dgm:prSet presAssocID="{EB7A4ED6-CE8F-4778-B78F-5EEDE3E7C4A4}" presName="Name0" presStyleCnt="0">
        <dgm:presLayoutVars>
          <dgm:dir/>
          <dgm:animLvl val="lvl"/>
          <dgm:resizeHandles val="exact"/>
        </dgm:presLayoutVars>
      </dgm:prSet>
      <dgm:spPr/>
    </dgm:pt>
    <dgm:pt modelId="{BDDC5F77-4929-444C-BD97-580E6854361F}" type="pres">
      <dgm:prSet presAssocID="{4A26C579-849F-4E64-8502-E2FE91BC5059}" presName="boxAndChildren" presStyleCnt="0"/>
      <dgm:spPr/>
    </dgm:pt>
    <dgm:pt modelId="{E9B6EDCF-5008-2348-9181-CCFA7C045C07}" type="pres">
      <dgm:prSet presAssocID="{4A26C579-849F-4E64-8502-E2FE91BC5059}" presName="parentTextBox" presStyleLbl="node1" presStyleIdx="0" presStyleCnt="6"/>
      <dgm:spPr/>
    </dgm:pt>
    <dgm:pt modelId="{3EDD1647-266A-D646-AE93-460FE1AAB55F}" type="pres">
      <dgm:prSet presAssocID="{20420AE2-7AC9-4DF6-A721-B03F009AE772}" presName="sp" presStyleCnt="0"/>
      <dgm:spPr/>
    </dgm:pt>
    <dgm:pt modelId="{CEF20602-F99C-2D4B-96BE-D483236EFD66}" type="pres">
      <dgm:prSet presAssocID="{8983123D-2526-4E84-80DF-D9A4069451D8}" presName="arrowAndChildren" presStyleCnt="0"/>
      <dgm:spPr/>
    </dgm:pt>
    <dgm:pt modelId="{58A147C2-B078-6848-A632-45F0FF2EFBDD}" type="pres">
      <dgm:prSet presAssocID="{8983123D-2526-4E84-80DF-D9A4069451D8}" presName="parentTextArrow" presStyleLbl="node1" presStyleIdx="1" presStyleCnt="6"/>
      <dgm:spPr/>
    </dgm:pt>
    <dgm:pt modelId="{5D437AAD-9444-E640-83DD-93E369AAD365}" type="pres">
      <dgm:prSet presAssocID="{DC19F32A-EE4B-44DE-9630-762C63D1E27A}" presName="sp" presStyleCnt="0"/>
      <dgm:spPr/>
    </dgm:pt>
    <dgm:pt modelId="{A764E016-B464-C347-908C-96AA5E8B9AEB}" type="pres">
      <dgm:prSet presAssocID="{A8E256F2-DF85-4CCE-AFA5-CFA967103B98}" presName="arrowAndChildren" presStyleCnt="0"/>
      <dgm:spPr/>
    </dgm:pt>
    <dgm:pt modelId="{A7C0E07F-A598-9C49-9C0F-241FE71DFA18}" type="pres">
      <dgm:prSet presAssocID="{A8E256F2-DF85-4CCE-AFA5-CFA967103B98}" presName="parentTextArrow" presStyleLbl="node1" presStyleIdx="2" presStyleCnt="6"/>
      <dgm:spPr/>
    </dgm:pt>
    <dgm:pt modelId="{1F5CA045-828E-E348-8F17-B4C758F688ED}" type="pres">
      <dgm:prSet presAssocID="{75A379AA-A912-4806-B549-0747B7B5E497}" presName="sp" presStyleCnt="0"/>
      <dgm:spPr/>
    </dgm:pt>
    <dgm:pt modelId="{0A2502E9-2AA7-0440-BD65-5E3CD3CF9668}" type="pres">
      <dgm:prSet presAssocID="{4115CDF4-C0FB-445D-8388-C0AA088F94D4}" presName="arrowAndChildren" presStyleCnt="0"/>
      <dgm:spPr/>
    </dgm:pt>
    <dgm:pt modelId="{F89E42EB-213C-444A-927B-711203A7C8B3}" type="pres">
      <dgm:prSet presAssocID="{4115CDF4-C0FB-445D-8388-C0AA088F94D4}" presName="parentTextArrow" presStyleLbl="node1" presStyleIdx="3" presStyleCnt="6"/>
      <dgm:spPr/>
    </dgm:pt>
    <dgm:pt modelId="{0F0DAE22-A87B-4D4E-9FBF-D8D92956648D}" type="pres">
      <dgm:prSet presAssocID="{F9EACAF7-4DB3-44D1-9926-F236C623B68B}" presName="sp" presStyleCnt="0"/>
      <dgm:spPr/>
    </dgm:pt>
    <dgm:pt modelId="{2C347868-0576-7C42-9088-C3C57DA0351C}" type="pres">
      <dgm:prSet presAssocID="{610B6B95-251B-451D-9444-0B92FFBEA727}" presName="arrowAndChildren" presStyleCnt="0"/>
      <dgm:spPr/>
    </dgm:pt>
    <dgm:pt modelId="{D0E834BC-ABF9-6946-B2D2-E7B036DB1FD5}" type="pres">
      <dgm:prSet presAssocID="{610B6B95-251B-451D-9444-0B92FFBEA727}" presName="parentTextArrow" presStyleLbl="node1" presStyleIdx="4" presStyleCnt="6" custLinFactNeighborX="-298" custLinFactNeighborY="1185"/>
      <dgm:spPr/>
    </dgm:pt>
    <dgm:pt modelId="{F5D3CFD6-8EE3-1248-A2AE-039F4344EAF0}" type="pres">
      <dgm:prSet presAssocID="{027536DC-6EB1-4998-B0FD-01D499F1FE7D}" presName="sp" presStyleCnt="0"/>
      <dgm:spPr/>
    </dgm:pt>
    <dgm:pt modelId="{141E995C-AC79-7849-B09E-CD886A73AC58}" type="pres">
      <dgm:prSet presAssocID="{456B32E0-F26F-4B9C-B8E5-7D69B93BBDE9}" presName="arrowAndChildren" presStyleCnt="0"/>
      <dgm:spPr/>
    </dgm:pt>
    <dgm:pt modelId="{A7FC4116-D33E-5D48-864B-A4BA9B6065C1}" type="pres">
      <dgm:prSet presAssocID="{456B32E0-F26F-4B9C-B8E5-7D69B93BBDE9}" presName="parentTextArrow" presStyleLbl="node1" presStyleIdx="5" presStyleCnt="6"/>
      <dgm:spPr/>
    </dgm:pt>
  </dgm:ptLst>
  <dgm:cxnLst>
    <dgm:cxn modelId="{D9901A00-3C51-4803-91A1-4306AC326A10}" srcId="{EB7A4ED6-CE8F-4778-B78F-5EEDE3E7C4A4}" destId="{8983123D-2526-4E84-80DF-D9A4069451D8}" srcOrd="4" destOrd="0" parTransId="{4954F76E-FD10-4134-9033-7EB8B38C85C8}" sibTransId="{20420AE2-7AC9-4DF6-A721-B03F009AE772}"/>
    <dgm:cxn modelId="{0CD23309-690C-2C41-B501-75AA5B2D0744}" type="presOf" srcId="{4A26C579-849F-4E64-8502-E2FE91BC5059}" destId="{E9B6EDCF-5008-2348-9181-CCFA7C045C07}" srcOrd="0" destOrd="0" presId="urn:microsoft.com/office/officeart/2005/8/layout/process4"/>
    <dgm:cxn modelId="{A54CF31E-8BC9-4EBF-8375-A2D8B17CB088}" srcId="{EB7A4ED6-CE8F-4778-B78F-5EEDE3E7C4A4}" destId="{4A26C579-849F-4E64-8502-E2FE91BC5059}" srcOrd="5" destOrd="0" parTransId="{FE43786D-10AC-470E-9F1D-F8363C88807D}" sibTransId="{6BAE4C39-8719-41A0-A2AA-3FEFA04E2BB3}"/>
    <dgm:cxn modelId="{42A5AE21-938D-8047-AFB3-682A943C6EDE}" type="presOf" srcId="{4115CDF4-C0FB-445D-8388-C0AA088F94D4}" destId="{F89E42EB-213C-444A-927B-711203A7C8B3}" srcOrd="0" destOrd="0" presId="urn:microsoft.com/office/officeart/2005/8/layout/process4"/>
    <dgm:cxn modelId="{9883EC30-9704-1145-BE99-BBA917D450A8}" type="presOf" srcId="{8983123D-2526-4E84-80DF-D9A4069451D8}" destId="{58A147C2-B078-6848-A632-45F0FF2EFBDD}" srcOrd="0" destOrd="0" presId="urn:microsoft.com/office/officeart/2005/8/layout/process4"/>
    <dgm:cxn modelId="{EC1C9653-296C-E744-B6AE-2101E1D6B0B6}" type="presOf" srcId="{A8E256F2-DF85-4CCE-AFA5-CFA967103B98}" destId="{A7C0E07F-A598-9C49-9C0F-241FE71DFA18}" srcOrd="0" destOrd="0" presId="urn:microsoft.com/office/officeart/2005/8/layout/process4"/>
    <dgm:cxn modelId="{E9B5436B-9BFB-BC42-86E2-FBE8FE1752AD}" type="presOf" srcId="{EB7A4ED6-CE8F-4778-B78F-5EEDE3E7C4A4}" destId="{9D10FF76-F4FB-6542-99D7-4AC051DB1E17}" srcOrd="0" destOrd="0" presId="urn:microsoft.com/office/officeart/2005/8/layout/process4"/>
    <dgm:cxn modelId="{F73087A1-F579-41E6-8D86-96FFCA5D9340}" srcId="{EB7A4ED6-CE8F-4778-B78F-5EEDE3E7C4A4}" destId="{A8E256F2-DF85-4CCE-AFA5-CFA967103B98}" srcOrd="3" destOrd="0" parTransId="{4667CF91-5C22-4C26-95DA-CD2C73975D78}" sibTransId="{DC19F32A-EE4B-44DE-9630-762C63D1E27A}"/>
    <dgm:cxn modelId="{AED8E6A4-862E-F44D-B17C-F99CF311B1EF}" type="presOf" srcId="{610B6B95-251B-451D-9444-0B92FFBEA727}" destId="{D0E834BC-ABF9-6946-B2D2-E7B036DB1FD5}" srcOrd="0" destOrd="0" presId="urn:microsoft.com/office/officeart/2005/8/layout/process4"/>
    <dgm:cxn modelId="{A09341B0-2026-B940-9BAC-C36B0B7A3B83}" type="presOf" srcId="{456B32E0-F26F-4B9C-B8E5-7D69B93BBDE9}" destId="{A7FC4116-D33E-5D48-864B-A4BA9B6065C1}" srcOrd="0" destOrd="0" presId="urn:microsoft.com/office/officeart/2005/8/layout/process4"/>
    <dgm:cxn modelId="{77F4B9DB-02C2-490C-882D-64BB8234C7C9}" srcId="{EB7A4ED6-CE8F-4778-B78F-5EEDE3E7C4A4}" destId="{610B6B95-251B-451D-9444-0B92FFBEA727}" srcOrd="1" destOrd="0" parTransId="{90784F70-8C41-4342-BF58-6A03526360E0}" sibTransId="{F9EACAF7-4DB3-44D1-9926-F236C623B68B}"/>
    <dgm:cxn modelId="{31D6F5E0-FEDA-4C02-A585-ED3D172303C7}" srcId="{EB7A4ED6-CE8F-4778-B78F-5EEDE3E7C4A4}" destId="{4115CDF4-C0FB-445D-8388-C0AA088F94D4}" srcOrd="2" destOrd="0" parTransId="{FCB505FB-EEF4-450D-8243-CD34B1826B57}" sibTransId="{75A379AA-A912-4806-B549-0747B7B5E497}"/>
    <dgm:cxn modelId="{E6377CE1-1010-48D5-9BE4-BE4C1D501EDD}" srcId="{EB7A4ED6-CE8F-4778-B78F-5EEDE3E7C4A4}" destId="{456B32E0-F26F-4B9C-B8E5-7D69B93BBDE9}" srcOrd="0" destOrd="0" parTransId="{24E285F2-94C0-4E5F-A8E8-51F4BDB8A0F8}" sibTransId="{027536DC-6EB1-4998-B0FD-01D499F1FE7D}"/>
    <dgm:cxn modelId="{41FF3C73-1245-3C45-8C73-0B0BE34494C1}" type="presParOf" srcId="{9D10FF76-F4FB-6542-99D7-4AC051DB1E17}" destId="{BDDC5F77-4929-444C-BD97-580E6854361F}" srcOrd="0" destOrd="0" presId="urn:microsoft.com/office/officeart/2005/8/layout/process4"/>
    <dgm:cxn modelId="{42D9A201-C590-844C-BA31-24C44E7BE075}" type="presParOf" srcId="{BDDC5F77-4929-444C-BD97-580E6854361F}" destId="{E9B6EDCF-5008-2348-9181-CCFA7C045C07}" srcOrd="0" destOrd="0" presId="urn:microsoft.com/office/officeart/2005/8/layout/process4"/>
    <dgm:cxn modelId="{DEB26A79-F062-A440-A406-AAF1F0B643F8}" type="presParOf" srcId="{9D10FF76-F4FB-6542-99D7-4AC051DB1E17}" destId="{3EDD1647-266A-D646-AE93-460FE1AAB55F}" srcOrd="1" destOrd="0" presId="urn:microsoft.com/office/officeart/2005/8/layout/process4"/>
    <dgm:cxn modelId="{840F0503-0433-F446-AD2A-3939ED0FD94A}" type="presParOf" srcId="{9D10FF76-F4FB-6542-99D7-4AC051DB1E17}" destId="{CEF20602-F99C-2D4B-96BE-D483236EFD66}" srcOrd="2" destOrd="0" presId="urn:microsoft.com/office/officeart/2005/8/layout/process4"/>
    <dgm:cxn modelId="{4F6E5D7D-364D-5B46-9BC9-0198376447F7}" type="presParOf" srcId="{CEF20602-F99C-2D4B-96BE-D483236EFD66}" destId="{58A147C2-B078-6848-A632-45F0FF2EFBDD}" srcOrd="0" destOrd="0" presId="urn:microsoft.com/office/officeart/2005/8/layout/process4"/>
    <dgm:cxn modelId="{FA444DB5-0594-A54E-98AA-B773BC1FD803}" type="presParOf" srcId="{9D10FF76-F4FB-6542-99D7-4AC051DB1E17}" destId="{5D437AAD-9444-E640-83DD-93E369AAD365}" srcOrd="3" destOrd="0" presId="urn:microsoft.com/office/officeart/2005/8/layout/process4"/>
    <dgm:cxn modelId="{B7B93B04-4203-C143-ABF6-93E080C6E8E4}" type="presParOf" srcId="{9D10FF76-F4FB-6542-99D7-4AC051DB1E17}" destId="{A764E016-B464-C347-908C-96AA5E8B9AEB}" srcOrd="4" destOrd="0" presId="urn:microsoft.com/office/officeart/2005/8/layout/process4"/>
    <dgm:cxn modelId="{1F39E3DA-7EFE-F44A-ABCD-9F590A4078AA}" type="presParOf" srcId="{A764E016-B464-C347-908C-96AA5E8B9AEB}" destId="{A7C0E07F-A598-9C49-9C0F-241FE71DFA18}" srcOrd="0" destOrd="0" presId="urn:microsoft.com/office/officeart/2005/8/layout/process4"/>
    <dgm:cxn modelId="{5E6D9C86-BDCE-6D40-822E-A92063B68E4B}" type="presParOf" srcId="{9D10FF76-F4FB-6542-99D7-4AC051DB1E17}" destId="{1F5CA045-828E-E348-8F17-B4C758F688ED}" srcOrd="5" destOrd="0" presId="urn:microsoft.com/office/officeart/2005/8/layout/process4"/>
    <dgm:cxn modelId="{5595B69A-9086-1B44-9798-8DB767EE780C}" type="presParOf" srcId="{9D10FF76-F4FB-6542-99D7-4AC051DB1E17}" destId="{0A2502E9-2AA7-0440-BD65-5E3CD3CF9668}" srcOrd="6" destOrd="0" presId="urn:microsoft.com/office/officeart/2005/8/layout/process4"/>
    <dgm:cxn modelId="{70F06E45-F5D2-DE44-B1B0-38BE115AFE6E}" type="presParOf" srcId="{0A2502E9-2AA7-0440-BD65-5E3CD3CF9668}" destId="{F89E42EB-213C-444A-927B-711203A7C8B3}" srcOrd="0" destOrd="0" presId="urn:microsoft.com/office/officeart/2005/8/layout/process4"/>
    <dgm:cxn modelId="{7D5D4EED-E674-8540-9176-CEB7E4A1A854}" type="presParOf" srcId="{9D10FF76-F4FB-6542-99D7-4AC051DB1E17}" destId="{0F0DAE22-A87B-4D4E-9FBF-D8D92956648D}" srcOrd="7" destOrd="0" presId="urn:microsoft.com/office/officeart/2005/8/layout/process4"/>
    <dgm:cxn modelId="{B4812AA5-C269-E344-86A9-DCD83A861707}" type="presParOf" srcId="{9D10FF76-F4FB-6542-99D7-4AC051DB1E17}" destId="{2C347868-0576-7C42-9088-C3C57DA0351C}" srcOrd="8" destOrd="0" presId="urn:microsoft.com/office/officeart/2005/8/layout/process4"/>
    <dgm:cxn modelId="{C778B3D6-DC87-9E42-9235-6BBFC743112A}" type="presParOf" srcId="{2C347868-0576-7C42-9088-C3C57DA0351C}" destId="{D0E834BC-ABF9-6946-B2D2-E7B036DB1FD5}" srcOrd="0" destOrd="0" presId="urn:microsoft.com/office/officeart/2005/8/layout/process4"/>
    <dgm:cxn modelId="{2F06F0DC-B697-F245-B4FB-41D0C1F5C187}" type="presParOf" srcId="{9D10FF76-F4FB-6542-99D7-4AC051DB1E17}" destId="{F5D3CFD6-8EE3-1248-A2AE-039F4344EAF0}" srcOrd="9" destOrd="0" presId="urn:microsoft.com/office/officeart/2005/8/layout/process4"/>
    <dgm:cxn modelId="{50EE38EC-0931-CB48-A7E4-3740AA8812DE}" type="presParOf" srcId="{9D10FF76-F4FB-6542-99D7-4AC051DB1E17}" destId="{141E995C-AC79-7849-B09E-CD886A73AC58}" srcOrd="10" destOrd="0" presId="urn:microsoft.com/office/officeart/2005/8/layout/process4"/>
    <dgm:cxn modelId="{6F1F12D1-9E76-9B4B-A1A7-239E46E3FB87}" type="presParOf" srcId="{141E995C-AC79-7849-B09E-CD886A73AC58}" destId="{A7FC4116-D33E-5D48-864B-A4BA9B6065C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F616B2-8786-104F-B688-92B21987A28F}">
      <dsp:nvSpPr>
        <dsp:cNvPr id="0" name=""/>
        <dsp:cNvSpPr/>
      </dsp:nvSpPr>
      <dsp:spPr>
        <a:xfrm>
          <a:off x="0" y="294798"/>
          <a:ext cx="5996561" cy="8751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Specializing in service and PMs on orphaned and underserved Commercial BEVs</a:t>
          </a:r>
          <a:endParaRPr lang="en-US" sz="2200" kern="1200" dirty="0"/>
        </a:p>
      </dsp:txBody>
      <dsp:txXfrm>
        <a:off x="42722" y="337520"/>
        <a:ext cx="5911117" cy="789716"/>
      </dsp:txXfrm>
    </dsp:sp>
    <dsp:sp modelId="{D2A36762-082F-DD44-8648-C826641C4FAE}">
      <dsp:nvSpPr>
        <dsp:cNvPr id="0" name=""/>
        <dsp:cNvSpPr/>
      </dsp:nvSpPr>
      <dsp:spPr>
        <a:xfrm>
          <a:off x="0" y="1233318"/>
          <a:ext cx="5996561" cy="8751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Providing hard to find parts and common parts for Commercial EV’s</a:t>
          </a:r>
          <a:endParaRPr lang="en-US" sz="2200" kern="1200" dirty="0"/>
        </a:p>
      </dsp:txBody>
      <dsp:txXfrm>
        <a:off x="42722" y="1276040"/>
        <a:ext cx="5911117" cy="789716"/>
      </dsp:txXfrm>
    </dsp:sp>
    <dsp:sp modelId="{45CF965D-73D7-1D44-A133-E632ABE9E500}">
      <dsp:nvSpPr>
        <dsp:cNvPr id="0" name=""/>
        <dsp:cNvSpPr/>
      </dsp:nvSpPr>
      <dsp:spPr>
        <a:xfrm>
          <a:off x="0" y="2171838"/>
          <a:ext cx="5996561" cy="8751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Nation Wide Coverage</a:t>
          </a:r>
          <a:endParaRPr lang="en-US" sz="2200" kern="1200"/>
        </a:p>
      </dsp:txBody>
      <dsp:txXfrm>
        <a:off x="42722" y="2214560"/>
        <a:ext cx="5911117" cy="789716"/>
      </dsp:txXfrm>
    </dsp:sp>
    <dsp:sp modelId="{D2304AD4-E70E-9444-AE6E-20B22DEA9CC8}">
      <dsp:nvSpPr>
        <dsp:cNvPr id="0" name=""/>
        <dsp:cNvSpPr/>
      </dsp:nvSpPr>
      <dsp:spPr>
        <a:xfrm>
          <a:off x="0" y="3110358"/>
          <a:ext cx="5996561" cy="8751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Technician, driver, and support personnel training, designed with safety in mind</a:t>
          </a:r>
          <a:endParaRPr lang="en-US" sz="2200" kern="1200" dirty="0"/>
        </a:p>
      </dsp:txBody>
      <dsp:txXfrm>
        <a:off x="42722" y="3153080"/>
        <a:ext cx="5911117" cy="789716"/>
      </dsp:txXfrm>
    </dsp:sp>
    <dsp:sp modelId="{6435A8A1-130E-B14F-A81C-449260B552AB}">
      <dsp:nvSpPr>
        <dsp:cNvPr id="0" name=""/>
        <dsp:cNvSpPr/>
      </dsp:nvSpPr>
      <dsp:spPr>
        <a:xfrm>
          <a:off x="0" y="4048878"/>
          <a:ext cx="5996561" cy="8751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EVSE PM and Repair Services</a:t>
          </a:r>
        </a:p>
      </dsp:txBody>
      <dsp:txXfrm>
        <a:off x="42722" y="4091600"/>
        <a:ext cx="5911117" cy="789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6EDCF-5008-2348-9181-CCFA7C045C07}">
      <dsp:nvSpPr>
        <dsp:cNvPr id="0" name=""/>
        <dsp:cNvSpPr/>
      </dsp:nvSpPr>
      <dsp:spPr>
        <a:xfrm>
          <a:off x="0" y="4443601"/>
          <a:ext cx="6466597" cy="5832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Fleet </a:t>
          </a:r>
          <a:r>
            <a:rPr lang="en-US" sz="1400" b="1" kern="1200" dirty="0" err="1"/>
            <a:t>Eforce</a:t>
          </a:r>
          <a:r>
            <a:rPr lang="en-US" sz="1400" b="1" kern="1200" dirty="0"/>
            <a:t> is actively pursuing real estate in Sacramento to open a parts distribution and service center in Northern California. </a:t>
          </a:r>
          <a:endParaRPr lang="en-US" sz="1400" kern="1200" dirty="0"/>
        </a:p>
      </dsp:txBody>
      <dsp:txXfrm>
        <a:off x="0" y="4443601"/>
        <a:ext cx="6466597" cy="583220"/>
      </dsp:txXfrm>
    </dsp:sp>
    <dsp:sp modelId="{58A147C2-B078-6848-A632-45F0FF2EFBDD}">
      <dsp:nvSpPr>
        <dsp:cNvPr id="0" name=""/>
        <dsp:cNvSpPr/>
      </dsp:nvSpPr>
      <dsp:spPr>
        <a:xfrm rot="10800000">
          <a:off x="0" y="3555357"/>
          <a:ext cx="6466597" cy="896992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Fleet Eforce has begun rebuilding and securing supply chain to provide on-going parts support for Lion Buses</a:t>
          </a:r>
          <a:endParaRPr lang="en-US" sz="1400" kern="1200"/>
        </a:p>
      </dsp:txBody>
      <dsp:txXfrm rot="10800000">
        <a:off x="0" y="3555357"/>
        <a:ext cx="6466597" cy="582838"/>
      </dsp:txXfrm>
    </dsp:sp>
    <dsp:sp modelId="{A7C0E07F-A598-9C49-9C0F-241FE71DFA18}">
      <dsp:nvSpPr>
        <dsp:cNvPr id="0" name=""/>
        <dsp:cNvSpPr/>
      </dsp:nvSpPr>
      <dsp:spPr>
        <a:xfrm rot="10800000">
          <a:off x="0" y="2667112"/>
          <a:ext cx="6466597" cy="896992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Fleet </a:t>
          </a:r>
          <a:r>
            <a:rPr lang="en-US" sz="1400" b="1" kern="1200" dirty="0" err="1"/>
            <a:t>EForce</a:t>
          </a:r>
          <a:r>
            <a:rPr lang="en-US" sz="1400" b="1" kern="1200" dirty="0"/>
            <a:t> has recently purchased a large parts inventory of for all models of Lion, including a minimum of one vehicle of each Type C Generation, a type D bus, and a Lion Class 6 vehicle.</a:t>
          </a:r>
          <a:endParaRPr lang="en-US" sz="1400" kern="1200" dirty="0"/>
        </a:p>
      </dsp:txBody>
      <dsp:txXfrm rot="10800000">
        <a:off x="0" y="2667112"/>
        <a:ext cx="6466597" cy="582838"/>
      </dsp:txXfrm>
    </dsp:sp>
    <dsp:sp modelId="{F89E42EB-213C-444A-927B-711203A7C8B3}">
      <dsp:nvSpPr>
        <dsp:cNvPr id="0" name=""/>
        <dsp:cNvSpPr/>
      </dsp:nvSpPr>
      <dsp:spPr>
        <a:xfrm rot="10800000">
          <a:off x="0" y="1778868"/>
          <a:ext cx="6466597" cy="896992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Fleet </a:t>
          </a:r>
          <a:r>
            <a:rPr lang="en-US" sz="1400" b="1" kern="1200" dirty="0" err="1"/>
            <a:t>EForce</a:t>
          </a:r>
          <a:r>
            <a:rPr lang="en-US" sz="1400" b="1" kern="1200" dirty="0"/>
            <a:t> has hired 4 technicians who were previously employed with Lion. Including </a:t>
          </a:r>
          <a:r>
            <a:rPr lang="en-US" sz="1400" b="1" kern="1200" dirty="0" err="1"/>
            <a:t>Davann</a:t>
          </a:r>
          <a:r>
            <a:rPr lang="en-US" sz="1400" b="1" kern="1200" dirty="0"/>
            <a:t> Tim who was a senior support specialist for internal Lion technicians and customers.</a:t>
          </a:r>
          <a:endParaRPr lang="en-US" sz="1400" kern="1200" dirty="0"/>
        </a:p>
      </dsp:txBody>
      <dsp:txXfrm rot="10800000">
        <a:off x="0" y="1778868"/>
        <a:ext cx="6466597" cy="582838"/>
      </dsp:txXfrm>
    </dsp:sp>
    <dsp:sp modelId="{D0E834BC-ABF9-6946-B2D2-E7B036DB1FD5}">
      <dsp:nvSpPr>
        <dsp:cNvPr id="0" name=""/>
        <dsp:cNvSpPr/>
      </dsp:nvSpPr>
      <dsp:spPr>
        <a:xfrm rot="10800000">
          <a:off x="0" y="901252"/>
          <a:ext cx="6466597" cy="896992"/>
        </a:xfrm>
        <a:prstGeom prst="upArrowCallou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Early 2025 we sent three employees to Lion technician training in Sacramento</a:t>
          </a:r>
          <a:endParaRPr lang="en-US" sz="1400" kern="1200" dirty="0"/>
        </a:p>
      </dsp:txBody>
      <dsp:txXfrm rot="10800000">
        <a:off x="0" y="901252"/>
        <a:ext cx="6466597" cy="582838"/>
      </dsp:txXfrm>
    </dsp:sp>
    <dsp:sp modelId="{A7FC4116-D33E-5D48-864B-A4BA9B6065C1}">
      <dsp:nvSpPr>
        <dsp:cNvPr id="0" name=""/>
        <dsp:cNvSpPr/>
      </dsp:nvSpPr>
      <dsp:spPr>
        <a:xfrm rot="10800000">
          <a:off x="0" y="2378"/>
          <a:ext cx="6466597" cy="896992"/>
        </a:xfrm>
        <a:prstGeom prst="upArrow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Starting in 2024 Fleet </a:t>
          </a:r>
          <a:r>
            <a:rPr lang="en-US" sz="1400" b="1" kern="1200" dirty="0" err="1"/>
            <a:t>Eforce</a:t>
          </a:r>
          <a:r>
            <a:rPr lang="en-US" sz="1400" b="1" kern="1200" dirty="0"/>
            <a:t> pursued Lion to become a support partner</a:t>
          </a:r>
          <a:endParaRPr lang="en-US" sz="1400" kern="1200" dirty="0"/>
        </a:p>
      </dsp:txBody>
      <dsp:txXfrm rot="10800000">
        <a:off x="0" y="2378"/>
        <a:ext cx="6466597" cy="582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FEDB6-23F0-054B-8340-ADEC2FB7D278}" type="datetimeFigureOut">
              <a:rPr lang="en-US" smtClean="0"/>
              <a:t>11/6/25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411C8-8518-DA4E-B154-B34C4BA39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61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2411C8-8518-DA4E-B154-B34C4BA399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86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2411C8-8518-DA4E-B154-B34C4BA399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84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98A7-2C9F-0869-539C-6512016C4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2C47E-4B23-BAE5-E075-02DE97345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673AA-3E44-41F0-934A-990A8C371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39766-6B10-6529-BF65-470D59BF1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08866-9293-DBC0-4C7D-11670F6A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251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C596C-231E-B6B8-E2E2-8D03CEBC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0900E-861F-BFFE-75F5-4F877A665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C8773-2948-C8BD-7247-90DE0DBF2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E6E91-DF48-B613-9BE4-2DAD6ACFD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7062F-07A3-0880-6996-77E76524E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02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1A33-AFB2-FB44-75A0-57AE5215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A2B16-3DAC-0687-7F84-5924BCE14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F6CB1-18CA-678F-4770-539C7E743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7CF94-9D78-82B3-42E6-0E1FF20F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8F63B-896F-41BA-2ADF-13B0B8816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698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C2A81-5B69-0617-1A64-D62CE10A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0D160-6BC2-6122-E8EF-491C800899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AFB02-B583-6AD2-81A4-5F5761072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E06CE-2290-4122-5101-94F215946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F8D2D-FF5C-9BE6-16E9-B529890EE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2106F-E442-8020-FE73-F6BB7A1EA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022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79FA1-D664-F0F9-1FA5-B73A2EB6A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27D7B-69CF-4C14-2A6C-38D76F782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1CCB9A-1058-CBFB-B785-51E129CCD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D013B6-B1EC-D83E-8D0B-C0EDCE0991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80B2A3-2F81-A9AD-644C-0C0A3FFD39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63486B-5C4E-0E18-856B-CB54E690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36F33F-EC84-E851-7148-F44AFFFE1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CE49FD-9EC7-EA78-85FE-E696916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59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4C9D-F5B0-AFFA-36CF-F1CCBE51B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ED565-ED81-E998-97A8-F45B08A4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02397A-E1C4-DA82-2538-729EBB68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5E6D47-2B5C-E6F9-3E49-D599C358A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23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E9BFC5-9DC5-50E0-4F1F-437A5CF8E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D2308F-B1C8-A7BB-A5F0-0DEE5E541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28718-271B-8F45-D4FD-7F732420A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1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F48E2-E9BE-D4C5-976E-F06BB7C0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C88E8-2821-7830-276D-79D00A242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C7938-A2D9-5F42-DF1A-DFE254BA1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EB096-51D9-C23D-1235-8AAEA7D65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F4307-602C-1A73-78F6-F0D0B430B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5C1D4-02A7-2F7D-4436-770CCC6B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2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84120-C8E4-91F1-1EA7-6FB4ADF1D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2EBC02-E568-1CE4-A7ED-F379B979D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E4D80-9D36-7C56-8CCE-4660682BF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40BD6-7C37-7187-5C4B-BD707C42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8C7BC7-A3A5-05C2-6A08-BC6999ABE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54126-A6CC-48D3-E8E6-7CB857D95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7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5331F-33A3-EFEE-3B5A-8C9E54E50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BACCE-EB4A-1217-EB0E-40CC0D540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58940-95D1-4666-7250-267C33916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022B7-CC4D-9A73-9867-6133BDF7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8666D-4654-AF2F-D624-46AF6490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533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90FD57-E7F9-393D-B842-E0AB4A8F13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CDBBCA-9AEA-8ECA-4A61-FD179DF16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82B75-5444-03FD-FD54-4AEB2FAB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41527-209C-6ED2-B817-ED18FF0A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F190B-576B-6C28-FE29-CD8C947C0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51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1BCF29-D280-AFDA-3A2F-202112671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635CF-DB02-584F-D140-4BAD561B0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046DE-48CC-CB3A-F044-41719C97F8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2AF371-4361-BD47-8684-5B6EA5CC2E4A}" type="datetimeFigureOut">
              <a:rPr lang="en-US" smtClean="0"/>
              <a:t>11/6/25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1D425-1098-9A60-B49E-DB52C7ED6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398B4-658A-F0F9-31A0-B5CD663B4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628685-3985-C64C-964D-67CB91995C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5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12" Type="http://schemas.openxmlformats.org/officeDocument/2006/relationships/hyperlink" Target="mailto:support@fleeteforce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hyperlink" Target="http://www.fleeteforce.com/" TargetMode="External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svg"/><Relationship Id="rId9" Type="http://schemas.openxmlformats.org/officeDocument/2006/relationships/diagramColors" Target="../diagrams/colors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4.jpg"/><Relationship Id="rId10" Type="http://schemas.microsoft.com/office/2007/relationships/diagramDrawing" Target="../diagrams/drawing2.xml"/><Relationship Id="rId4" Type="http://schemas.openxmlformats.org/officeDocument/2006/relationships/image" Target="../media/image2.svg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997EC12-07FD-1618-1C40-F91920858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7834" y="-1000697"/>
            <a:ext cx="7955353" cy="3743696"/>
          </a:xfrm>
          <a:prstGeom prst="rect">
            <a:avLst/>
          </a:prstGeom>
        </p:spPr>
      </p:pic>
      <p:pic>
        <p:nvPicPr>
          <p:cNvPr id="5" name="Picture 4" descr="A yellow school bus parked on a road&#10;&#10;AI-generated content may be incorrect.">
            <a:extLst>
              <a:ext uri="{FF2B5EF4-FFF2-40B4-BE49-F238E27FC236}">
                <a16:creationId xmlns:a16="http://schemas.microsoft.com/office/drawing/2014/main" id="{5F8CBD2D-0747-F04E-7F67-95FC438C63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989" b="8640"/>
          <a:stretch>
            <a:fillRect/>
          </a:stretch>
        </p:blipFill>
        <p:spPr>
          <a:xfrm>
            <a:off x="6392463" y="2111473"/>
            <a:ext cx="5796489" cy="3264445"/>
          </a:xfrm>
          <a:prstGeom prst="rect">
            <a:avLst/>
          </a:prstGeom>
        </p:spPr>
      </p:pic>
      <p:graphicFrame>
        <p:nvGraphicFramePr>
          <p:cNvPr id="28" name="TextBox 7">
            <a:extLst>
              <a:ext uri="{FF2B5EF4-FFF2-40B4-BE49-F238E27FC236}">
                <a16:creationId xmlns:a16="http://schemas.microsoft.com/office/drawing/2014/main" id="{28917C14-7937-0A69-548F-3EC4D89E0C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8323118"/>
              </p:ext>
            </p:extLst>
          </p:nvPr>
        </p:nvGraphicFramePr>
        <p:xfrm>
          <a:off x="99440" y="1581665"/>
          <a:ext cx="5996561" cy="5218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74A6CCD-E56F-0CAD-D65F-01181B8C3DC3}"/>
              </a:ext>
            </a:extLst>
          </p:cNvPr>
          <p:cNvSpPr txBox="1"/>
          <p:nvPr/>
        </p:nvSpPr>
        <p:spPr>
          <a:xfrm>
            <a:off x="6494950" y="5421002"/>
            <a:ext cx="5597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11"/>
              </a:rPr>
              <a:t>www.fleeteforce.com</a:t>
            </a:r>
            <a:endParaRPr lang="en-US" sz="1600" dirty="0"/>
          </a:p>
          <a:p>
            <a:pPr algn="ctr"/>
            <a:r>
              <a:rPr lang="en-US" sz="1600" dirty="0"/>
              <a:t>303-970-4613</a:t>
            </a:r>
          </a:p>
          <a:p>
            <a:pPr algn="ctr"/>
            <a:r>
              <a:rPr lang="en-US" sz="1600" dirty="0">
                <a:hlinkClick r:id="rId12"/>
              </a:rPr>
              <a:t>support@fleeteforce.com</a:t>
            </a:r>
            <a:endParaRPr lang="en-US" sz="1600" dirty="0"/>
          </a:p>
          <a:p>
            <a:pPr algn="ctr"/>
            <a:r>
              <a:rPr lang="en-US" sz="1600" dirty="0"/>
              <a:t>4041 Bruin Blvd Suite 3 Longmont CO 80504</a:t>
            </a:r>
          </a:p>
          <a:p>
            <a:pPr algn="ctr"/>
            <a:r>
              <a:rPr lang="en-US" sz="1600" dirty="0"/>
              <a:t>Ben Schroder President and COO</a:t>
            </a:r>
          </a:p>
        </p:txBody>
      </p:sp>
    </p:spTree>
    <p:extLst>
      <p:ext uri="{BB962C8B-B14F-4D97-AF65-F5344CB8AC3E}">
        <p14:creationId xmlns:p14="http://schemas.microsoft.com/office/powerpoint/2010/main" val="238074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19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8A3E14-5C81-CA92-EC75-792DCBC1E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38" y="14919"/>
            <a:ext cx="6113720" cy="1800526"/>
          </a:xfrm>
        </p:spPr>
        <p:txBody>
          <a:bodyPr>
            <a:normAutofit/>
          </a:bodyPr>
          <a:lstStyle/>
          <a:p>
            <a:pPr algn="ctr"/>
            <a:r>
              <a:rPr lang="en-US" sz="4100" dirty="0"/>
              <a:t>Diligently prepared to       support Lion School bus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59EBAD1-FF45-4B5F-A87C-5ABB71701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1453" y="-322711"/>
            <a:ext cx="6763425" cy="3182788"/>
          </a:xfrm>
          <a:prstGeom prst="rect">
            <a:avLst/>
          </a:prstGeom>
        </p:spPr>
      </p:pic>
      <p:pic>
        <p:nvPicPr>
          <p:cNvPr id="7" name="Picture 6" descr="A yellow school bus parked on the side of the road&#10;&#10;AI-generated content may be incorrect.">
            <a:extLst>
              <a:ext uri="{FF2B5EF4-FFF2-40B4-BE49-F238E27FC236}">
                <a16:creationId xmlns:a16="http://schemas.microsoft.com/office/drawing/2014/main" id="{6B07E9E2-E85D-1E89-E0AD-59E7CA9F7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350" y="2274314"/>
            <a:ext cx="5360384" cy="3578055"/>
          </a:xfrm>
          <a:prstGeom prst="rect">
            <a:avLst/>
          </a:prstGeom>
        </p:spPr>
      </p:pic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DD8DCFED-A3AE-6BF0-E3C7-A43A3C0418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653593"/>
              </p:ext>
            </p:extLst>
          </p:nvPr>
        </p:nvGraphicFramePr>
        <p:xfrm>
          <a:off x="0" y="1548742"/>
          <a:ext cx="6466597" cy="5029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29252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79B919A0B8478C29D3DE00C6ECE6" ma:contentTypeVersion="18" ma:contentTypeDescription="Create a new document." ma:contentTypeScope="" ma:versionID="156c3b9b6683724c7859e4d61b9b0a29">
  <xsd:schema xmlns:xsd="http://www.w3.org/2001/XMLSchema" xmlns:xs="http://www.w3.org/2001/XMLSchema" xmlns:p="http://schemas.microsoft.com/office/2006/metadata/properties" xmlns:ns1="http://schemas.microsoft.com/sharepoint/v3" xmlns:ns2="b62e368a-74b9-48f5-825e-eb8b9af9426b" xmlns:ns3="53df2eb8-4b13-4555-8a42-28891f1d9699" targetNamespace="http://schemas.microsoft.com/office/2006/metadata/properties" ma:root="true" ma:fieldsID="4d9a212dec48162696b84208b3aa8388" ns1:_="" ns2:_="" ns3:_="">
    <xsd:import namespace="http://schemas.microsoft.com/sharepoint/v3"/>
    <xsd:import namespace="b62e368a-74b9-48f5-825e-eb8b9af9426b"/>
    <xsd:import namespace="53df2eb8-4b13-4555-8a42-28891f1d9699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2e368a-74b9-48f5-825e-eb8b9af9426b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Owner" ma:description="A people column to identify the person or group responsible for the document." ma:format="Dropdown" ma:list="UserInfo" ma:SharePointGroup="0" ma:internalName="Owne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629049e-5c2b-40d3-852d-dd3005aeae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Year" ma:index="25" nillable="true" ma:displayName="Year" ma:format="Dropdown" ma:internalName="Ye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df2eb8-4b13-4555-8a42-28891f1d969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f9fc7c3-09e3-4e86-9f33-644d5e3f234d}" ma:internalName="TaxCatchAll" ma:showField="CatchAllData" ma:web="53df2eb8-4b13-4555-8a42-28891f1d96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b62e368a-74b9-48f5-825e-eb8b9af9426b">
      <Terms xmlns="http://schemas.microsoft.com/office/infopath/2007/PartnerControls"/>
    </lcf76f155ced4ddcb4097134ff3c332f>
    <TaxCatchAll xmlns="53df2eb8-4b13-4555-8a42-28891f1d9699" xsi:nil="true"/>
    <_ip_UnifiedCompliancePolicyProperties xmlns="http://schemas.microsoft.com/sharepoint/v3" xsi:nil="true"/>
    <Year xmlns="b62e368a-74b9-48f5-825e-eb8b9af9426b" xsi:nil="true"/>
    <Owner xmlns="b62e368a-74b9-48f5-825e-eb8b9af9426b">
      <UserInfo>
        <DisplayName/>
        <AccountId xsi:nil="true"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7BEC7556-4FC6-4DD4-BCAE-768DC6955F26}"/>
</file>

<file path=customXml/itemProps2.xml><?xml version="1.0" encoding="utf-8"?>
<ds:datastoreItem xmlns:ds="http://schemas.openxmlformats.org/officeDocument/2006/customXml" ds:itemID="{7EDCA400-7C15-44D9-8A78-12B97DB0089C}"/>
</file>

<file path=customXml/itemProps3.xml><?xml version="1.0" encoding="utf-8"?>
<ds:datastoreItem xmlns:ds="http://schemas.openxmlformats.org/officeDocument/2006/customXml" ds:itemID="{62CFB8D7-7B03-4657-9BF1-3379385B1749}"/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208</Words>
  <Application>Microsoft Macintosh PowerPoint</Application>
  <PresentationFormat>Widescreen</PresentationFormat>
  <Paragraphs>19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Diligently prepared to       support Lion School bus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Benjamin Schroder</dc:creator>
  <cp:lastModifiedBy>Benjamin Schroder</cp:lastModifiedBy>
  <cp:revision>10</cp:revision>
  <dcterms:created xsi:type="dcterms:W3CDTF">2025-11-06T03:16:11Z</dcterms:created>
  <dcterms:modified xsi:type="dcterms:W3CDTF">2025-11-06T18:30:34Z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0x0101003DFA79B919A0B8478C29D3DE00C6ECE6</vt:lpwstr>
  </property>
  <property fmtid="{D5CDD505-2E9C-101B-9397-08002B2CF9AE}" pid="3" name="MediaServiceImageTags">
    <vt:lpwstr/>
  </property>
</Properties>
</file>