
<file path=[Content_Types].xml><?xml version="1.0" encoding="utf-8"?>
<Types xmlns="http://schemas.openxmlformats.org/package/2006/content-types">
  <Default Extension="fntdata" ContentType="application/x-fontdata"/>
  <Default Extension="gif" ContentType="image/gif"/>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custom-properties" Target="docProps/custom.xml"/><Relationship Id="rId2" Type="http://schemas.openxmlformats.org/officeDocument/2006/relationships/officeDocument" Target="ppt/presentation.xml"/><Relationship Id="rId1"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y="6858000" cx="12192000"/>
  <p:notesSz cx="7102475" cy="9388475"/>
  <p:embeddedFontLst>
    <p:embeddedFont>
      <p:font typeface="Roboto Black"/>
      <p:bold r:id="rId23"/>
      <p:boldItalic r:id="rId24"/>
    </p:embeddedFont>
    <p:embeddedFont>
      <p:font typeface="Corbel"/>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016">
          <p15:clr>
            <a:srgbClr val="A4A3A4"/>
          </p15:clr>
        </p15:guide>
        <p15:guide id="2" pos="7200">
          <p15:clr>
            <a:srgbClr val="A4A3A4"/>
          </p15:clr>
        </p15:guide>
        <p15:guide id="3" pos="7200">
          <p15:clr>
            <a:srgbClr val="747775"/>
          </p15:clr>
        </p15:guide>
      </p15:sldGuideLst>
    </p:ext>
    <p:ext uri="GoogleSlidesCustomDataVersion2">
      <go:slidesCustomData xmlns:go="http://customooxmlschemas.google.com/" r:id="rId29" roundtripDataSignature="AMtx7mj9GldSiA47csWBg9FCBvVg9V6K8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08120D8-BBDC-4BE8-9B49-E2485FC95B2A}">
  <a:tblStyle styleId="{908120D8-BBDC-4BE8-9B49-E2485FC95B2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4A5C92EB-F897-4719-A78A-2647E5EC6054}" styleName="Table_1">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016" orient="horz"/>
        <p:guide pos="7200"/>
        <p:guide pos="7200"/>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font" Target="fonts/Corbel-bold.fntdata"/><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1" Type="http://schemas.openxmlformats.org/officeDocument/2006/relationships/slide" Target="slides/slide14.xml"/><Relationship Id="rId3" Type="http://schemas.openxmlformats.org/officeDocument/2006/relationships/presProps" Target="presProps.xml"/><Relationship Id="rId25" Type="http://schemas.openxmlformats.org/officeDocument/2006/relationships/font" Target="fonts/Corbel-regular.fntdata"/><Relationship Id="rId7" Type="http://schemas.openxmlformats.org/officeDocument/2006/relationships/notesMaster" Target="notesMasters/notesMaster1.xml"/><Relationship Id="rId12" Type="http://schemas.openxmlformats.org/officeDocument/2006/relationships/slide" Target="slides/slide5.xml"/><Relationship Id="rId17" Type="http://schemas.openxmlformats.org/officeDocument/2006/relationships/slide" Target="slides/slide10.xml"/><Relationship Id="rId20" Type="http://schemas.openxmlformats.org/officeDocument/2006/relationships/slide" Target="slides/slide13.xml"/><Relationship Id="rId2" Type="http://schemas.openxmlformats.org/officeDocument/2006/relationships/viewProps" Target="viewProps.xml"/><Relationship Id="rId29" Type="http://customschemas.google.com/relationships/presentationmetadata" Target="metadata"/><Relationship Id="rId16" Type="http://schemas.openxmlformats.org/officeDocument/2006/relationships/slide" Target="slides/slide9.xml"/><Relationship Id="rId24" Type="http://schemas.openxmlformats.org/officeDocument/2006/relationships/font" Target="fonts/RobotoBlack-boldItalic.fntdata"/><Relationship Id="rId1" Type="http://schemas.openxmlformats.org/officeDocument/2006/relationships/theme" Target="theme/theme2.xml"/><Relationship Id="rId6" Type="http://schemas.openxmlformats.org/officeDocument/2006/relationships/slideMaster" Target="slideMasters/slideMaster2.xml"/><Relationship Id="rId11" Type="http://schemas.openxmlformats.org/officeDocument/2006/relationships/slide" Target="slides/slide4.xml"/><Relationship Id="rId32" Type="http://schemas.openxmlformats.org/officeDocument/2006/relationships/customXml" Target="../customXml/item3.xml"/><Relationship Id="rId23" Type="http://schemas.openxmlformats.org/officeDocument/2006/relationships/font" Target="fonts/RobotoBlack-bold.fntdata"/><Relationship Id="rId28" Type="http://schemas.openxmlformats.org/officeDocument/2006/relationships/font" Target="fonts/Corbel-boldItalic.fntdata"/><Relationship Id="rId5" Type="http://schemas.openxmlformats.org/officeDocument/2006/relationships/slideMaster" Target="slideMasters/slideMaster1.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customXml" Target="../customXml/item2.xml"/><Relationship Id="rId22" Type="http://schemas.openxmlformats.org/officeDocument/2006/relationships/slide" Target="slides/slide15.xml"/><Relationship Id="rId4" Type="http://schemas.openxmlformats.org/officeDocument/2006/relationships/tableStyles" Target="tableStyles.xml"/><Relationship Id="rId9" Type="http://schemas.openxmlformats.org/officeDocument/2006/relationships/slide" Target="slides/slide2.xml"/><Relationship Id="rId27" Type="http://schemas.openxmlformats.org/officeDocument/2006/relationships/font" Target="fonts/Corbel-italic.fntdata"/><Relationship Id="rId14" Type="http://schemas.openxmlformats.org/officeDocument/2006/relationships/slide" Target="slides/slide7.xml"/><Relationship Id="rId30"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2" y="0"/>
            <a:ext cx="3077740" cy="469424"/>
          </a:xfrm>
          <a:prstGeom prst="rect">
            <a:avLst/>
          </a:prstGeom>
          <a:noFill/>
          <a:ln>
            <a:noFill/>
          </a:ln>
        </p:spPr>
        <p:txBody>
          <a:bodyPr anchorCtr="0" anchor="t" bIns="47075" lIns="94175" spcFirstLastPara="1" rIns="94175" wrap="square" tIns="47075">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4023094" y="0"/>
            <a:ext cx="3077740" cy="469424"/>
          </a:xfrm>
          <a:prstGeom prst="rect">
            <a:avLst/>
          </a:prstGeom>
          <a:noFill/>
          <a:ln>
            <a:noFill/>
          </a:ln>
        </p:spPr>
        <p:txBody>
          <a:bodyPr anchorCtr="0" anchor="t" bIns="47075" lIns="94175" spcFirstLastPara="1" rIns="94175" wrap="square" tIns="47075">
            <a:noAutofit/>
          </a:bodyPr>
          <a:lstStyle>
            <a:lvl1pPr lvl="0" marR="0" rtl="0" algn="r">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23863" y="704850"/>
            <a:ext cx="6254750" cy="35194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10248" y="4459526"/>
            <a:ext cx="5681980" cy="4224814"/>
          </a:xfrm>
          <a:prstGeom prst="rect">
            <a:avLst/>
          </a:prstGeom>
          <a:noFill/>
          <a:ln>
            <a:noFill/>
          </a:ln>
        </p:spPr>
        <p:txBody>
          <a:bodyPr anchorCtr="0" anchor="t" bIns="47075" lIns="94175" spcFirstLastPara="1" rIns="94175" wrap="square" tIns="47075">
            <a:norm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2" y="8917424"/>
            <a:ext cx="3077740" cy="469424"/>
          </a:xfrm>
          <a:prstGeom prst="rect">
            <a:avLst/>
          </a:prstGeom>
          <a:noFill/>
          <a:ln>
            <a:noFill/>
          </a:ln>
        </p:spPr>
        <p:txBody>
          <a:bodyPr anchorCtr="0" anchor="b" bIns="47075" lIns="94175" spcFirstLastPara="1" rIns="94175" wrap="square" tIns="47075">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4023094" y="8917424"/>
            <a:ext cx="3077740" cy="469424"/>
          </a:xfrm>
          <a:prstGeom prst="rect">
            <a:avLst/>
          </a:prstGeom>
          <a:noFill/>
          <a:ln>
            <a:noFill/>
          </a:ln>
        </p:spPr>
        <p:txBody>
          <a:bodyPr anchorCtr="0" anchor="b" bIns="47075" lIns="94175" spcFirstLastPara="1" rIns="94175" wrap="square" tIns="47075">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US" sz="1300" u="none" cap="none" strike="noStrike">
                <a:solidFill>
                  <a:schemeClr val="dk1"/>
                </a:solidFill>
                <a:latin typeface="Calibri"/>
                <a:ea typeface="Calibri"/>
                <a:cs typeface="Calibri"/>
                <a:sym typeface="Calibri"/>
              </a:rPr>
              <a:t>‹#›</a:t>
            </a:fld>
            <a:endParaRPr b="0" i="0" sz="13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leantechnica.com/2026/03/13/hundreds-of-thousands-of-lightly-used-electric-cars-about-to-hit-us-market/" TargetMode="External"/><Relationship Id="rId3" Type="http://schemas.openxmlformats.org/officeDocument/2006/relationships/hyperlink" Target="https://www.recurrentauto.com/research/used-electric-vehicle-buying-report" TargetMode="External"/><Relationship Id="rId4" Type="http://schemas.openxmlformats.org/officeDocument/2006/relationships/hyperlink" Target="https://www.coxautoinc.com/insights/ev-market-monitor-january-2026/"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lectrek.co/2025/07/28/the-us-added-4200-new-dc-fast-charging-ports-and-thats-just-q2/"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lectrek.co/2025/07/28/the-us-added-4200-new-dc-fast-charging-ports-and-thats-just-q2/"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leantechnica.com/2026/03/13/hundreds-of-thousands-of-lightly-used-electric-cars-about-to-hit-us-market/"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c4c43e130b_2_8:notes"/>
          <p:cNvSpPr/>
          <p:nvPr>
            <p:ph idx="2" type="sldImg"/>
          </p:nvPr>
        </p:nvSpPr>
        <p:spPr>
          <a:xfrm>
            <a:off x="423863" y="704850"/>
            <a:ext cx="6254700" cy="351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g3c4c43e130b_2_8:notes"/>
          <p:cNvSpPr txBox="1"/>
          <p:nvPr>
            <p:ph idx="1" type="body"/>
          </p:nvPr>
        </p:nvSpPr>
        <p:spPr>
          <a:xfrm>
            <a:off x="710248" y="4459526"/>
            <a:ext cx="5682000" cy="4224900"/>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261" name="Google Shape;261;g3c4c43e130b_2_8:notes"/>
          <p:cNvSpPr txBox="1"/>
          <p:nvPr>
            <p:ph idx="12" type="sldNum"/>
          </p:nvPr>
        </p:nvSpPr>
        <p:spPr>
          <a:xfrm>
            <a:off x="4023094" y="8917424"/>
            <a:ext cx="3077700" cy="469500"/>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cf1c57b585_0_76:notes"/>
          <p:cNvSpPr/>
          <p:nvPr>
            <p:ph idx="2" type="sldImg"/>
          </p:nvPr>
        </p:nvSpPr>
        <p:spPr>
          <a:xfrm>
            <a:off x="423863" y="704850"/>
            <a:ext cx="6254700" cy="351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g3cf1c57b585_0_76:notes"/>
          <p:cNvSpPr txBox="1"/>
          <p:nvPr>
            <p:ph idx="1" type="body"/>
          </p:nvPr>
        </p:nvSpPr>
        <p:spPr>
          <a:xfrm>
            <a:off x="710248" y="4459526"/>
            <a:ext cx="5682000" cy="4224900"/>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Events: NorCal Science Fair, SacEV General Meeting, California Capital Air Show, Stockton STEAM, Rosemont High School </a:t>
            </a:r>
            <a:endParaRPr/>
          </a:p>
          <a:p>
            <a:pPr indent="0" lvl="0" marL="0" rtl="0" algn="l">
              <a:lnSpc>
                <a:spcPct val="100000"/>
              </a:lnSpc>
              <a:spcBef>
                <a:spcPts val="0"/>
              </a:spcBef>
              <a:spcAft>
                <a:spcPts val="0"/>
              </a:spcAft>
              <a:buSzPts val="1400"/>
              <a:buNone/>
            </a:pPr>
            <a:r>
              <a:rPr lang="en-US"/>
              <a:t>CRC Earth Day, Arden fair mall Earth Day, ECOS Earth Day, May Day III (Del Paso Heights), Arden Fair Ride and Drive</a:t>
            </a:r>
            <a:endParaRPr/>
          </a:p>
          <a:p>
            <a:pPr indent="0" lvl="0" marL="0" rtl="0" algn="l">
              <a:lnSpc>
                <a:spcPct val="100000"/>
              </a:lnSpc>
              <a:spcBef>
                <a:spcPts val="0"/>
              </a:spcBef>
              <a:spcAft>
                <a:spcPts val="0"/>
              </a:spcAft>
              <a:buSzPts val="1400"/>
              <a:buNone/>
            </a:pPr>
            <a:r>
              <a:rPr lang="en-US"/>
              <a:t>Sunrise Farmers Market, Lake Tahoe Electric Transportation Forum, Sparkz, OG Lowrider x Wired Down Sacramento Festival and Car Show, EVs at Climate Justice, EVs @ Pavillon, Black Film Festival, Electricity Fair, School of Engineering</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Number of conversations: 11- 899 per event</a:t>
            </a:r>
            <a:endParaRPr/>
          </a:p>
          <a:p>
            <a:pPr indent="0" lvl="0" marL="0" rtl="0" algn="l">
              <a:lnSpc>
                <a:spcPct val="100000"/>
              </a:lnSpc>
              <a:spcBef>
                <a:spcPts val="2000"/>
              </a:spcBef>
              <a:spcAft>
                <a:spcPts val="0"/>
              </a:spcAft>
              <a:buSzPts val="1400"/>
              <a:buNone/>
            </a:pPr>
            <a:r>
              <a:t/>
            </a:r>
            <a:endParaRPr sz="2900">
              <a:solidFill>
                <a:srgbClr val="262626"/>
              </a:solidFill>
            </a:endParaRPr>
          </a:p>
          <a:p>
            <a:pPr indent="0" lvl="0" marL="0" rtl="0" algn="l">
              <a:lnSpc>
                <a:spcPct val="100000"/>
              </a:lnSpc>
              <a:spcBef>
                <a:spcPts val="0"/>
              </a:spcBef>
              <a:spcAft>
                <a:spcPts val="0"/>
              </a:spcAft>
              <a:buSzPts val="1400"/>
              <a:buNone/>
            </a:pPr>
            <a:r>
              <a:t/>
            </a:r>
            <a:endParaRPr/>
          </a:p>
        </p:txBody>
      </p:sp>
      <p:sp>
        <p:nvSpPr>
          <p:cNvPr id="270" name="Google Shape;270;g3cf1c57b585_0_76:notes"/>
          <p:cNvSpPr txBox="1"/>
          <p:nvPr>
            <p:ph idx="12" type="sldNum"/>
          </p:nvPr>
        </p:nvSpPr>
        <p:spPr>
          <a:xfrm>
            <a:off x="4023094" y="8917424"/>
            <a:ext cx="3077700" cy="469500"/>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cf1c57b585_0_61:notes"/>
          <p:cNvSpPr/>
          <p:nvPr>
            <p:ph idx="2" type="sldImg"/>
          </p:nvPr>
        </p:nvSpPr>
        <p:spPr>
          <a:xfrm>
            <a:off x="423863" y="704850"/>
            <a:ext cx="6254700" cy="351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g3cf1c57b585_0_61:notes"/>
          <p:cNvSpPr txBox="1"/>
          <p:nvPr>
            <p:ph idx="1" type="body"/>
          </p:nvPr>
        </p:nvSpPr>
        <p:spPr>
          <a:xfrm>
            <a:off x="710248" y="4459526"/>
            <a:ext cx="5682000" cy="4224900"/>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The ending of the $7,500 (new EV) and $2,500 (used EV) incentives ending in the 3rd qtr, pulled EV sales up from the 4th qtr into the 3rd.  The real</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Conversations:  We don’t track number of people, we track conversations.    A potential EV buyer will need more than one </a:t>
            </a:r>
            <a:r>
              <a:rPr lang="en-US"/>
              <a:t>conversation</a:t>
            </a:r>
            <a:r>
              <a:rPr lang="en-US"/>
              <a:t> to understand EVs.  The more conversations, from more people, the better.</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Events: NorCal Science Fair, SacEV General Meeting, California Capital Air Show, Stockton STEAM, Rosemont High School </a:t>
            </a:r>
            <a:endParaRPr/>
          </a:p>
          <a:p>
            <a:pPr indent="0" lvl="0" marL="0" rtl="0" algn="l">
              <a:lnSpc>
                <a:spcPct val="100000"/>
              </a:lnSpc>
              <a:spcBef>
                <a:spcPts val="0"/>
              </a:spcBef>
              <a:spcAft>
                <a:spcPts val="0"/>
              </a:spcAft>
              <a:buSzPts val="1400"/>
              <a:buNone/>
            </a:pPr>
            <a:r>
              <a:rPr lang="en-US"/>
              <a:t>CRC Earth Day, Arden fair mall Earth Day, ECOS Earth Day, May Day III (Del Paso Heights), Arden Fair Ride and Drive</a:t>
            </a:r>
            <a:endParaRPr/>
          </a:p>
          <a:p>
            <a:pPr indent="0" lvl="0" marL="0" rtl="0" algn="l">
              <a:lnSpc>
                <a:spcPct val="100000"/>
              </a:lnSpc>
              <a:spcBef>
                <a:spcPts val="0"/>
              </a:spcBef>
              <a:spcAft>
                <a:spcPts val="0"/>
              </a:spcAft>
              <a:buSzPts val="1400"/>
              <a:buNone/>
            </a:pPr>
            <a:r>
              <a:rPr lang="en-US"/>
              <a:t>Sunrise Farmers Market, Lake Tahoe Electric Transportation Forum, Sparkz, OG Lowrider x Wired Down Sacramento Festival and Car Show, EVs at Climate Justice, EVs @ Pavillon, Black Film Festival, Electricity Fair, School of Engineering</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Number of conversations: 11- 899 per event</a:t>
            </a:r>
            <a:endParaRPr/>
          </a:p>
          <a:p>
            <a:pPr indent="0" lvl="0" marL="0" rtl="0" algn="l">
              <a:lnSpc>
                <a:spcPct val="100000"/>
              </a:lnSpc>
              <a:spcBef>
                <a:spcPts val="0"/>
              </a:spcBef>
              <a:spcAft>
                <a:spcPts val="0"/>
              </a:spcAft>
              <a:buSzPts val="1400"/>
              <a:buNone/>
            </a:pPr>
            <a:r>
              <a:rPr lang="en-US"/>
              <a:t>Sac Region EV sales: </a:t>
            </a:r>
            <a:endParaRPr/>
          </a:p>
          <a:p>
            <a:pPr indent="0" lvl="0" marL="0" rtl="0" algn="l">
              <a:lnSpc>
                <a:spcPct val="100000"/>
              </a:lnSpc>
              <a:spcBef>
                <a:spcPts val="0"/>
              </a:spcBef>
              <a:spcAft>
                <a:spcPts val="0"/>
              </a:spcAft>
              <a:buSzPts val="1400"/>
              <a:buNone/>
            </a:pPr>
            <a:r>
              <a:rPr lang="en-US"/>
              <a:t>2024 Q4 </a:t>
            </a:r>
            <a:r>
              <a:rPr lang="en-US"/>
              <a:t>7,276.17</a:t>
            </a:r>
            <a:r>
              <a:rPr lang="en-US"/>
              <a:t>,   2025 Q4 </a:t>
            </a:r>
            <a:r>
              <a:rPr lang="en-US"/>
              <a:t>5,075</a:t>
            </a:r>
            <a:r>
              <a:rPr lang="en-US"/>
              <a:t>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Q4   2024 7,276,   2025 5,075</a:t>
            </a:r>
            <a:endParaRPr/>
          </a:p>
          <a:p>
            <a:pPr indent="0" lvl="0" marL="0" rtl="0" algn="l">
              <a:lnSpc>
                <a:spcPct val="100000"/>
              </a:lnSpc>
              <a:spcBef>
                <a:spcPts val="0"/>
              </a:spcBef>
              <a:spcAft>
                <a:spcPts val="0"/>
              </a:spcAft>
              <a:buSzPts val="1400"/>
              <a:buNone/>
            </a:pPr>
            <a:r>
              <a:rPr lang="en-US"/>
              <a:t>Q4   2024 25.5%,   2025 19%  of light duty vehicle sales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New EV ATP: The average transaction price (ATP) for new EVs in January was $55,715, down 0.6% year over year and 3.1% lower month over month. The EV premium over ICE+ narrowed to $7,098, the slimmest gap since July 2025.</a:t>
            </a:r>
            <a:endParaRPr/>
          </a:p>
          <a:p>
            <a:pPr indent="0" lvl="0" marL="0" rtl="0" algn="l">
              <a:lnSpc>
                <a:spcPct val="100000"/>
              </a:lnSpc>
              <a:spcBef>
                <a:spcPts val="0"/>
              </a:spcBef>
              <a:spcAft>
                <a:spcPts val="0"/>
              </a:spcAft>
              <a:buSzPts val="1400"/>
              <a:buNone/>
            </a:pPr>
            <a:r>
              <a:rPr lang="en-US"/>
              <a:t>Looking Forward: As the year progresses, the EV market is likely to remain uneven, with elevated new‑vehicle inventory and cautious consumer demand continuing to pressure volumes and pricing.</a:t>
            </a:r>
            <a:endParaRPr/>
          </a:p>
          <a:p>
            <a:pPr indent="0" lvl="0" marL="0" rtl="0" algn="l">
              <a:lnSpc>
                <a:spcPct val="100000"/>
              </a:lnSpc>
              <a:spcBef>
                <a:spcPts val="0"/>
              </a:spcBef>
              <a:spcAft>
                <a:spcPts val="0"/>
              </a:spcAft>
              <a:buSzPts val="1400"/>
              <a:buNone/>
            </a:pPr>
            <a:r>
              <a:rPr lang="en-US"/>
              <a:t>https://www.coxautoinc.com/insights/ev-market-monitor-january-2026/</a:t>
            </a:r>
            <a:endParaRPr/>
          </a:p>
        </p:txBody>
      </p:sp>
      <p:sp>
        <p:nvSpPr>
          <p:cNvPr id="282" name="Google Shape;282;g3cf1c57b585_0_61:notes"/>
          <p:cNvSpPr txBox="1"/>
          <p:nvPr>
            <p:ph idx="12" type="sldNum"/>
          </p:nvPr>
        </p:nvSpPr>
        <p:spPr>
          <a:xfrm>
            <a:off x="4023094" y="8917424"/>
            <a:ext cx="3077700" cy="469500"/>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cf1c57b585_0_102:notes"/>
          <p:cNvSpPr/>
          <p:nvPr>
            <p:ph idx="2" type="sldImg"/>
          </p:nvPr>
        </p:nvSpPr>
        <p:spPr>
          <a:xfrm>
            <a:off x="423863" y="704850"/>
            <a:ext cx="6254700" cy="351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g3cf1c57b585_0_102:notes"/>
          <p:cNvSpPr txBox="1"/>
          <p:nvPr>
            <p:ph idx="1" type="body"/>
          </p:nvPr>
        </p:nvSpPr>
        <p:spPr>
          <a:xfrm>
            <a:off x="710248" y="4459526"/>
            <a:ext cx="5682000" cy="4224900"/>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JD Power: Mass market BEV quality continues to outperform premium BEVs</a:t>
            </a:r>
            <a:endParaRPr/>
          </a:p>
        </p:txBody>
      </p:sp>
      <p:sp>
        <p:nvSpPr>
          <p:cNvPr id="293" name="Google Shape;293;g3cf1c57b585_0_102:notes"/>
          <p:cNvSpPr txBox="1"/>
          <p:nvPr>
            <p:ph idx="12" type="sldNum"/>
          </p:nvPr>
        </p:nvSpPr>
        <p:spPr>
          <a:xfrm>
            <a:off x="4023094" y="8917424"/>
            <a:ext cx="3077700" cy="469500"/>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d05f6b1374_0_8:notes"/>
          <p:cNvSpPr/>
          <p:nvPr>
            <p:ph idx="2" type="sldImg"/>
          </p:nvPr>
        </p:nvSpPr>
        <p:spPr>
          <a:xfrm>
            <a:off x="423863" y="704850"/>
            <a:ext cx="6254700" cy="351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9" name="Google Shape;299;g3d05f6b1374_0_8:notes"/>
          <p:cNvSpPr txBox="1"/>
          <p:nvPr>
            <p:ph idx="1" type="body"/>
          </p:nvPr>
        </p:nvSpPr>
        <p:spPr>
          <a:xfrm>
            <a:off x="710248" y="4459526"/>
            <a:ext cx="5682000" cy="4224900"/>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Here’s another change as we go into 2026.   We’re not just talking about new car sales.  The used EV market is picking up.</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Hundreds of Thousands of Lightly Used Electric Cars About to Hit US Market  </a:t>
            </a:r>
            <a:r>
              <a:rPr lang="en-US" u="sng">
                <a:solidFill>
                  <a:schemeClr val="hlink"/>
                </a:solidFill>
                <a:hlinkClick r:id="rId2"/>
              </a:rPr>
              <a:t>https://cleantechnica.com/2026/03/13/hundreds-of-thousands-of-lightly-used-electric-cars-about-to-hit-us-market/</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Recurrent:  </a:t>
            </a:r>
            <a:r>
              <a:rPr b="1" lang="en-US"/>
              <a:t>Used EV Market Thriving</a:t>
            </a:r>
            <a:r>
              <a:rPr lang="en-US"/>
              <a:t> with 35% Growth    </a:t>
            </a:r>
            <a:endParaRPr/>
          </a:p>
          <a:p>
            <a:pPr indent="0" lvl="0" marL="0" rtl="0" algn="l">
              <a:lnSpc>
                <a:spcPct val="100000"/>
              </a:lnSpc>
              <a:spcBef>
                <a:spcPts val="0"/>
              </a:spcBef>
              <a:spcAft>
                <a:spcPts val="0"/>
              </a:spcAft>
              <a:buSzPts val="1400"/>
              <a:buNone/>
            </a:pPr>
            <a:r>
              <a:rPr lang="en-US"/>
              <a:t>Most forecasts correctly projected a loss of momentum in new EV sales in Q4 2025 after 6 years of steady growth. However, surprising news came from the used EV sector:</a:t>
            </a:r>
            <a:endParaRPr/>
          </a:p>
          <a:p>
            <a:pPr indent="-317500" lvl="0" marL="457200" rtl="0" algn="l">
              <a:lnSpc>
                <a:spcPct val="100000"/>
              </a:lnSpc>
              <a:spcBef>
                <a:spcPts val="0"/>
              </a:spcBef>
              <a:spcAft>
                <a:spcPts val="0"/>
              </a:spcAft>
              <a:buSzPts val="1400"/>
              <a:buChar char="●"/>
            </a:pPr>
            <a:r>
              <a:rPr lang="en-US"/>
              <a:t>December sales were up 10.2% year over year</a:t>
            </a:r>
            <a:endParaRPr/>
          </a:p>
          <a:p>
            <a:pPr indent="-317500" lvl="0" marL="457200" rtl="0" algn="l">
              <a:lnSpc>
                <a:spcPct val="100000"/>
              </a:lnSpc>
              <a:spcBef>
                <a:spcPts val="0"/>
              </a:spcBef>
              <a:spcAft>
                <a:spcPts val="0"/>
              </a:spcAft>
              <a:buSzPts val="1400"/>
              <a:buChar char="●"/>
            </a:pPr>
            <a:r>
              <a:rPr lang="en-US"/>
              <a:t>December sales rose 9.7% from November</a:t>
            </a:r>
            <a:endParaRPr/>
          </a:p>
          <a:p>
            <a:pPr indent="-317500" lvl="0" marL="457200" rtl="0" algn="l">
              <a:lnSpc>
                <a:spcPct val="100000"/>
              </a:lnSpc>
              <a:spcBef>
                <a:spcPts val="0"/>
              </a:spcBef>
              <a:spcAft>
                <a:spcPts val="0"/>
              </a:spcAft>
              <a:buSzPts val="1400"/>
              <a:buChar char="●"/>
            </a:pPr>
            <a:r>
              <a:rPr lang="en-US"/>
              <a:t>Total 2025 used EV sales increased 35% from 2024</a:t>
            </a:r>
            <a:endParaRPr/>
          </a:p>
          <a:p>
            <a:pPr indent="0" lvl="0" marL="0" rtl="0" algn="l">
              <a:lnSpc>
                <a:spcPct val="100000"/>
              </a:lnSpc>
              <a:spcBef>
                <a:spcPts val="0"/>
              </a:spcBef>
              <a:spcAft>
                <a:spcPts val="0"/>
              </a:spcAft>
              <a:buNone/>
            </a:pPr>
            <a:r>
              <a:rPr lang="en-US" u="sng">
                <a:solidFill>
                  <a:schemeClr val="hlink"/>
                </a:solidFill>
                <a:hlinkClick r:id="rId3"/>
              </a:rPr>
              <a:t>https://www.recurrentauto.com/research/used-electric-vehicle-buying-report</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US" u="sng">
                <a:solidFill>
                  <a:schemeClr val="hlink"/>
                </a:solidFill>
                <a:hlinkClick r:id="rId4"/>
              </a:rPr>
              <a:t>https://www.coxautoinc.com/insights/ev-market-monitor-january-2026/</a:t>
            </a:r>
            <a:r>
              <a:rPr lang="en-US"/>
              <a:t> </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US"/>
              <a:t>Bloomberg: The 2026 U.S.-Israel war with Iran is boosting EV interest by surging gasoline prices, leading to immediate spikes in buyer interest and potential sales. While rising oil prices strengthen the case for electric vehicles, the conflict also threatens to disrupt automotive supply chains, potentially increasing production costs and interest rates.</a:t>
            </a:r>
            <a:endParaRPr/>
          </a:p>
          <a:p>
            <a:pPr indent="0" lvl="0" marL="0" rtl="0" algn="l">
              <a:lnSpc>
                <a:spcPct val="100000"/>
              </a:lnSpc>
              <a:spcBef>
                <a:spcPts val="0"/>
              </a:spcBef>
              <a:spcAft>
                <a:spcPts val="0"/>
              </a:spcAft>
              <a:buNone/>
            </a:pPr>
            <a:r>
              <a:rPr lang="en-US"/>
              <a:t>$4 gas prices are the tipping point for drivers to make the switch</a:t>
            </a:r>
            <a:endParaRPr/>
          </a:p>
          <a:p>
            <a:pPr indent="0" lvl="0" marL="0" rtl="0" algn="l">
              <a:lnSpc>
                <a:spcPct val="100000"/>
              </a:lnSpc>
              <a:spcBef>
                <a:spcPts val="0"/>
              </a:spcBef>
              <a:spcAft>
                <a:spcPts val="0"/>
              </a:spcAft>
              <a:buNone/>
            </a:pPr>
            <a:r>
              <a:rPr lang="en-US"/>
              <a:t>https://www.bloomberg.com/news/articles/2026-03-14/iran-war-reignites-ev-interest-in-us-markets</a:t>
            </a:r>
            <a:endParaRPr/>
          </a:p>
          <a:p>
            <a:pPr indent="0" lvl="0" marL="0" rtl="0" algn="l">
              <a:lnSpc>
                <a:spcPct val="100000"/>
              </a:lnSpc>
              <a:spcBef>
                <a:spcPts val="0"/>
              </a:spcBef>
              <a:spcAft>
                <a:spcPts val="0"/>
              </a:spcAft>
              <a:buNone/>
            </a:pPr>
            <a:r>
              <a:t/>
            </a:r>
            <a:endParaRPr/>
          </a:p>
        </p:txBody>
      </p:sp>
      <p:sp>
        <p:nvSpPr>
          <p:cNvPr id="300" name="Google Shape;300;g3d05f6b1374_0_8:notes"/>
          <p:cNvSpPr txBox="1"/>
          <p:nvPr>
            <p:ph idx="12" type="sldNum"/>
          </p:nvPr>
        </p:nvSpPr>
        <p:spPr>
          <a:xfrm>
            <a:off x="4023094" y="8917424"/>
            <a:ext cx="3077700" cy="469500"/>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d05f6b1374_0_0:notes"/>
          <p:cNvSpPr/>
          <p:nvPr>
            <p:ph idx="2" type="sldImg"/>
          </p:nvPr>
        </p:nvSpPr>
        <p:spPr>
          <a:xfrm>
            <a:off x="423863" y="704850"/>
            <a:ext cx="6254700" cy="351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g3d05f6b1374_0_0:notes"/>
          <p:cNvSpPr txBox="1"/>
          <p:nvPr>
            <p:ph idx="1" type="body"/>
          </p:nvPr>
        </p:nvSpPr>
        <p:spPr>
          <a:xfrm>
            <a:off x="710248" y="4459526"/>
            <a:ext cx="5682000" cy="4224900"/>
          </a:xfrm>
          <a:prstGeom prst="rect">
            <a:avLst/>
          </a:prstGeom>
          <a:noFill/>
          <a:ln>
            <a:noFill/>
          </a:ln>
        </p:spPr>
        <p:txBody>
          <a:bodyPr anchorCtr="0" anchor="t" bIns="47075" lIns="94175" spcFirstLastPara="1" rIns="94175" wrap="square" tIns="47075">
            <a:noAutofit/>
          </a:bodyPr>
          <a:lstStyle/>
          <a:p>
            <a:pPr indent="-317500" lvl="0" marL="457200" rtl="0" algn="l">
              <a:lnSpc>
                <a:spcPct val="100000"/>
              </a:lnSpc>
              <a:spcBef>
                <a:spcPts val="0"/>
              </a:spcBef>
              <a:spcAft>
                <a:spcPts val="0"/>
              </a:spcAft>
              <a:buSzPts val="1400"/>
              <a:buChar char="●"/>
            </a:pPr>
            <a:r>
              <a:rPr lang="en-US"/>
              <a:t>Used EV Value Advantage Is Growing</a:t>
            </a:r>
            <a:endParaRPr/>
          </a:p>
          <a:p>
            <a:pPr indent="-317500" lvl="0" marL="457200" rtl="0" algn="l">
              <a:lnSpc>
                <a:spcPct val="100000"/>
              </a:lnSpc>
              <a:spcBef>
                <a:spcPts val="0"/>
              </a:spcBef>
              <a:spcAft>
                <a:spcPts val="0"/>
              </a:spcAft>
              <a:buSzPts val="1400"/>
              <a:buChar char="●"/>
            </a:pPr>
            <a:r>
              <a:rPr lang="en-US"/>
              <a:t>Used EV inventory offerings remain well poised to compete with gas cars, offering newer models and low mileage on lease returns:</a:t>
            </a:r>
            <a:endParaRPr/>
          </a:p>
          <a:p>
            <a:pPr indent="-317500" lvl="1" marL="914400" rtl="0" algn="l">
              <a:lnSpc>
                <a:spcPct val="100000"/>
              </a:lnSpc>
              <a:spcBef>
                <a:spcPts val="0"/>
              </a:spcBef>
              <a:spcAft>
                <a:spcPts val="0"/>
              </a:spcAft>
              <a:buSzPts val="1400"/>
              <a:buChar char="○"/>
            </a:pPr>
            <a:r>
              <a:rPr lang="en-US"/>
              <a:t>55% is 2023 or newer; 68% 2022 or newer; 82% is 2020 or newer</a:t>
            </a:r>
            <a:endParaRPr/>
          </a:p>
          <a:p>
            <a:pPr indent="-317500" lvl="1" marL="914400" rtl="0" algn="l">
              <a:lnSpc>
                <a:spcPct val="100000"/>
              </a:lnSpc>
              <a:spcBef>
                <a:spcPts val="0"/>
              </a:spcBef>
              <a:spcAft>
                <a:spcPts val="0"/>
              </a:spcAft>
              <a:buSzPts val="1400"/>
              <a:buChar char="○"/>
            </a:pPr>
            <a:r>
              <a:rPr lang="en-US"/>
              <a:t>39% of models selling for under $25,000</a:t>
            </a:r>
            <a:endParaRPr/>
          </a:p>
          <a:p>
            <a:pPr indent="-317500" lvl="0" marL="457200" rtl="0" algn="l">
              <a:lnSpc>
                <a:spcPct val="100000"/>
              </a:lnSpc>
              <a:spcBef>
                <a:spcPts val="0"/>
              </a:spcBef>
              <a:spcAft>
                <a:spcPts val="0"/>
              </a:spcAft>
              <a:buSzPts val="1400"/>
              <a:buChar char="●"/>
            </a:pPr>
            <a:r>
              <a:rPr lang="en-US"/>
              <a:t>https://www.recurrentauto.com/research/used-electric-vehicle-buying-report</a:t>
            </a:r>
            <a:endParaRPr/>
          </a:p>
        </p:txBody>
      </p:sp>
      <p:sp>
        <p:nvSpPr>
          <p:cNvPr id="309" name="Google Shape;309;g3d05f6b1374_0_0:notes"/>
          <p:cNvSpPr txBox="1"/>
          <p:nvPr>
            <p:ph idx="12" type="sldNum"/>
          </p:nvPr>
        </p:nvSpPr>
        <p:spPr>
          <a:xfrm>
            <a:off x="4023094" y="8917424"/>
            <a:ext cx="3077700" cy="469500"/>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c5d7897d6f_0_22:notes"/>
          <p:cNvSpPr/>
          <p:nvPr>
            <p:ph idx="2" type="sldImg"/>
          </p:nvPr>
        </p:nvSpPr>
        <p:spPr>
          <a:xfrm>
            <a:off x="423863" y="704850"/>
            <a:ext cx="6254700" cy="351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8" name="Google Shape;318;g3c5d7897d6f_0_22:notes"/>
          <p:cNvSpPr txBox="1"/>
          <p:nvPr>
            <p:ph idx="1" type="body"/>
          </p:nvPr>
        </p:nvSpPr>
        <p:spPr>
          <a:xfrm>
            <a:off x="710248" y="4459526"/>
            <a:ext cx="5682000" cy="4224900"/>
          </a:xfrm>
          <a:prstGeom prst="rect">
            <a:avLst/>
          </a:prstGeom>
          <a:noFill/>
          <a:ln>
            <a:noFill/>
          </a:ln>
        </p:spPr>
        <p:txBody>
          <a:bodyPr anchorCtr="0" anchor="t" bIns="47075" lIns="94175" spcFirstLastPara="1" rIns="94175" wrap="square" tIns="47075">
            <a:noAutofit/>
          </a:bodyPr>
          <a:lstStyle/>
          <a:p>
            <a:pPr indent="0" lvl="0" marL="0" rtl="0" algn="l">
              <a:spcBef>
                <a:spcPts val="0"/>
              </a:spcBef>
              <a:spcAft>
                <a:spcPts val="0"/>
              </a:spcAft>
              <a:buNone/>
            </a:pPr>
            <a:r>
              <a:rPr lang="en-US" sz="950">
                <a:highlight>
                  <a:schemeClr val="lt1"/>
                </a:highlight>
                <a:latin typeface="Arial"/>
                <a:ea typeface="Arial"/>
                <a:cs typeface="Arial"/>
                <a:sym typeface="Arial"/>
              </a:rPr>
              <a:t>The US added 4,200 new DC fast charging ports - </a:t>
            </a:r>
            <a:r>
              <a:rPr lang="en-US" sz="950" u="sng">
                <a:solidFill>
                  <a:schemeClr val="hlink"/>
                </a:solidFill>
                <a:highlight>
                  <a:schemeClr val="lt1"/>
                </a:highlight>
                <a:latin typeface="Arial"/>
                <a:ea typeface="Arial"/>
                <a:cs typeface="Arial"/>
                <a:sym typeface="Arial"/>
                <a:hlinkClick r:id="rId2"/>
              </a:rPr>
              <a:t>https://electrek.co/2025/07/28/the-us-added-4200-new-dc-fast-charging-ports-and-thats-just-q2/</a:t>
            </a:r>
            <a:endParaRPr sz="950">
              <a:highlight>
                <a:schemeClr val="lt1"/>
              </a:highlight>
              <a:latin typeface="Arial"/>
              <a:ea typeface="Arial"/>
              <a:cs typeface="Arial"/>
              <a:sym typeface="Arial"/>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Up from 743 DCFCs in 2022, </a:t>
            </a:r>
            <a:endParaRPr/>
          </a:p>
        </p:txBody>
      </p:sp>
      <p:sp>
        <p:nvSpPr>
          <p:cNvPr id="319" name="Google Shape;319;g3c5d7897d6f_0_22:notes"/>
          <p:cNvSpPr txBox="1"/>
          <p:nvPr>
            <p:ph idx="12" type="sldNum"/>
          </p:nvPr>
        </p:nvSpPr>
        <p:spPr>
          <a:xfrm>
            <a:off x="4023094" y="8917424"/>
            <a:ext cx="3077700" cy="469500"/>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c5d7897d6f_0_37:notes"/>
          <p:cNvSpPr/>
          <p:nvPr>
            <p:ph idx="2" type="sldImg"/>
          </p:nvPr>
        </p:nvSpPr>
        <p:spPr>
          <a:xfrm>
            <a:off x="423863" y="704850"/>
            <a:ext cx="6254700" cy="351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7" name="Google Shape;327;g3c5d7897d6f_0_37:notes"/>
          <p:cNvSpPr txBox="1"/>
          <p:nvPr>
            <p:ph idx="1" type="body"/>
          </p:nvPr>
        </p:nvSpPr>
        <p:spPr>
          <a:xfrm>
            <a:off x="710248" y="4459526"/>
            <a:ext cx="5682000" cy="4224900"/>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sz="950">
              <a:highlight>
                <a:schemeClr val="lt1"/>
              </a:highlight>
              <a:latin typeface="Arial"/>
              <a:ea typeface="Arial"/>
              <a:cs typeface="Arial"/>
              <a:sym typeface="Arial"/>
            </a:endParaRPr>
          </a:p>
          <a:p>
            <a:pPr indent="0" lvl="0" marL="0" rtl="0" algn="l">
              <a:lnSpc>
                <a:spcPct val="100000"/>
              </a:lnSpc>
              <a:spcBef>
                <a:spcPts val="0"/>
              </a:spcBef>
              <a:spcAft>
                <a:spcPts val="0"/>
              </a:spcAft>
              <a:buSzPts val="1400"/>
              <a:buNone/>
            </a:pPr>
            <a:r>
              <a:t/>
            </a:r>
            <a:endParaRPr sz="950">
              <a:highlight>
                <a:schemeClr val="lt1"/>
              </a:highlight>
              <a:latin typeface="Arial"/>
              <a:ea typeface="Arial"/>
              <a:cs typeface="Arial"/>
              <a:sym typeface="Arial"/>
            </a:endParaRPr>
          </a:p>
          <a:p>
            <a:pPr indent="0" lvl="0" marL="0" rtl="0" algn="l">
              <a:lnSpc>
                <a:spcPct val="100000"/>
              </a:lnSpc>
              <a:spcBef>
                <a:spcPts val="0"/>
              </a:spcBef>
              <a:spcAft>
                <a:spcPts val="0"/>
              </a:spcAft>
              <a:buSzPts val="1400"/>
              <a:buNone/>
            </a:pPr>
            <a:r>
              <a:rPr lang="en-US" sz="950">
                <a:highlight>
                  <a:schemeClr val="lt1"/>
                </a:highlight>
                <a:latin typeface="Arial"/>
                <a:ea typeface="Arial"/>
                <a:cs typeface="Arial"/>
                <a:sym typeface="Arial"/>
              </a:rPr>
              <a:t>The US added 4,200 new DC fast charging ports - https://electrek.co/2025/07/28/the-us-added-4200-new-dc-fast-charging-ports-and-thats-just-q2/</a:t>
            </a:r>
            <a:endParaRPr sz="950">
              <a:highlight>
                <a:schemeClr val="lt1"/>
              </a:highlight>
              <a:latin typeface="Arial"/>
              <a:ea typeface="Arial"/>
              <a:cs typeface="Arial"/>
              <a:sym typeface="Arial"/>
            </a:endParaRPr>
          </a:p>
          <a:p>
            <a:pPr indent="0" lvl="0" marL="0" rtl="0" algn="l">
              <a:lnSpc>
                <a:spcPct val="100000"/>
              </a:lnSpc>
              <a:spcBef>
                <a:spcPts val="0"/>
              </a:spcBef>
              <a:spcAft>
                <a:spcPts val="0"/>
              </a:spcAft>
              <a:buSzPts val="1400"/>
              <a:buNone/>
            </a:pPr>
            <a:r>
              <a:t/>
            </a:r>
            <a:endParaRPr sz="950">
              <a:highlight>
                <a:schemeClr val="lt1"/>
              </a:highlight>
              <a:latin typeface="Arial"/>
              <a:ea typeface="Arial"/>
              <a:cs typeface="Arial"/>
              <a:sym typeface="Arial"/>
            </a:endParaRPr>
          </a:p>
          <a:p>
            <a:pPr indent="0" lvl="0" marL="0" rtl="0" algn="l">
              <a:lnSpc>
                <a:spcPct val="100000"/>
              </a:lnSpc>
              <a:spcBef>
                <a:spcPts val="0"/>
              </a:spcBef>
              <a:spcAft>
                <a:spcPts val="0"/>
              </a:spcAft>
              <a:buSzPts val="1400"/>
              <a:buNone/>
            </a:pPr>
            <a:r>
              <a:t/>
            </a:r>
            <a:endParaRPr sz="950">
              <a:highlight>
                <a:schemeClr val="lt1"/>
              </a:highlight>
              <a:latin typeface="Arial"/>
              <a:ea typeface="Arial"/>
              <a:cs typeface="Arial"/>
              <a:sym typeface="Arial"/>
            </a:endParaRPr>
          </a:p>
        </p:txBody>
      </p:sp>
      <p:sp>
        <p:nvSpPr>
          <p:cNvPr id="328" name="Google Shape;328;g3c5d7897d6f_0_37:notes"/>
          <p:cNvSpPr txBox="1"/>
          <p:nvPr>
            <p:ph idx="12" type="sldNum"/>
          </p:nvPr>
        </p:nvSpPr>
        <p:spPr>
          <a:xfrm>
            <a:off x="4023094" y="8917424"/>
            <a:ext cx="3077700" cy="469500"/>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c5d7897d6f_0_48:notes"/>
          <p:cNvSpPr/>
          <p:nvPr>
            <p:ph idx="2" type="sldImg"/>
          </p:nvPr>
        </p:nvSpPr>
        <p:spPr>
          <a:xfrm>
            <a:off x="423863" y="704850"/>
            <a:ext cx="6254700" cy="351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9" name="Google Shape;339;g3c5d7897d6f_0_48:notes"/>
          <p:cNvSpPr txBox="1"/>
          <p:nvPr>
            <p:ph idx="1" type="body"/>
          </p:nvPr>
        </p:nvSpPr>
        <p:spPr>
          <a:xfrm>
            <a:off x="710248" y="4459526"/>
            <a:ext cx="5682000" cy="4224900"/>
          </a:xfrm>
          <a:prstGeom prst="rect">
            <a:avLst/>
          </a:prstGeom>
          <a:noFill/>
          <a:ln>
            <a:noFill/>
          </a:ln>
        </p:spPr>
        <p:txBody>
          <a:bodyPr anchorCtr="0" anchor="t" bIns="47075" lIns="94175" spcFirstLastPara="1" rIns="94175" wrap="square" tIns="47075">
            <a:noAutofit/>
          </a:bodyPr>
          <a:lstStyle/>
          <a:p>
            <a:pPr indent="-288925" lvl="0" marL="457200" rtl="0" algn="l">
              <a:spcBef>
                <a:spcPts val="0"/>
              </a:spcBef>
              <a:spcAft>
                <a:spcPts val="0"/>
              </a:spcAft>
              <a:buClr>
                <a:schemeClr val="dk1"/>
              </a:buClr>
              <a:buSzPts val="950"/>
              <a:buChar char="●"/>
            </a:pPr>
            <a:r>
              <a:rPr lang="en-US" sz="950">
                <a:highlight>
                  <a:schemeClr val="lt1"/>
                </a:highlight>
                <a:latin typeface="Arial"/>
                <a:ea typeface="Arial"/>
                <a:cs typeface="Arial"/>
                <a:sym typeface="Arial"/>
              </a:rPr>
              <a:t>The US added 4,200 new DC fast charging ports - </a:t>
            </a:r>
            <a:r>
              <a:rPr lang="en-US" sz="950" u="sng">
                <a:solidFill>
                  <a:schemeClr val="hlink"/>
                </a:solidFill>
                <a:highlight>
                  <a:schemeClr val="lt1"/>
                </a:highlight>
                <a:latin typeface="Arial"/>
                <a:ea typeface="Arial"/>
                <a:cs typeface="Arial"/>
                <a:sym typeface="Arial"/>
                <a:hlinkClick r:id="rId2"/>
              </a:rPr>
              <a:t>https://electrek.co/2025/07/28/the-us-added-4200-new-dc-fast-charging-ports-and-thats-just-q2/</a:t>
            </a:r>
            <a:endParaRPr sz="950">
              <a:highlight>
                <a:schemeClr val="lt1"/>
              </a:highlight>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340" name="Google Shape;340;g3c5d7897d6f_0_48:notes"/>
          <p:cNvSpPr txBox="1"/>
          <p:nvPr>
            <p:ph idx="12" type="sldNum"/>
          </p:nvPr>
        </p:nvSpPr>
        <p:spPr>
          <a:xfrm>
            <a:off x="4023094" y="8917424"/>
            <a:ext cx="3077700" cy="469500"/>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c4c43e130b_2_19:notes"/>
          <p:cNvSpPr/>
          <p:nvPr>
            <p:ph idx="2" type="sldImg"/>
          </p:nvPr>
        </p:nvSpPr>
        <p:spPr>
          <a:xfrm>
            <a:off x="423863" y="704850"/>
            <a:ext cx="6254700" cy="351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9" name="Google Shape;349;g3c4c43e130b_2_19:notes"/>
          <p:cNvSpPr txBox="1"/>
          <p:nvPr>
            <p:ph idx="1" type="body"/>
          </p:nvPr>
        </p:nvSpPr>
        <p:spPr>
          <a:xfrm>
            <a:off x="710248" y="4459526"/>
            <a:ext cx="5682000" cy="4224900"/>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350" name="Google Shape;350;g3c4c43e130b_2_19:notes"/>
          <p:cNvSpPr txBox="1"/>
          <p:nvPr>
            <p:ph idx="12" type="sldNum"/>
          </p:nvPr>
        </p:nvSpPr>
        <p:spPr>
          <a:xfrm>
            <a:off x="4023094" y="8917424"/>
            <a:ext cx="3077700" cy="469500"/>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cf1c57b585_0_0:notes"/>
          <p:cNvSpPr/>
          <p:nvPr>
            <p:ph idx="2" type="sldImg"/>
          </p:nvPr>
        </p:nvSpPr>
        <p:spPr>
          <a:xfrm>
            <a:off x="423863" y="704850"/>
            <a:ext cx="6254700" cy="351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8" name="Google Shape;358;g3cf1c57b585_0_0:notes"/>
          <p:cNvSpPr txBox="1"/>
          <p:nvPr>
            <p:ph idx="1" type="body"/>
          </p:nvPr>
        </p:nvSpPr>
        <p:spPr>
          <a:xfrm>
            <a:off x="710248" y="4459526"/>
            <a:ext cx="5682000" cy="4224900"/>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359" name="Google Shape;359;g3cf1c57b585_0_0:notes"/>
          <p:cNvSpPr txBox="1"/>
          <p:nvPr>
            <p:ph idx="12" type="sldNum"/>
          </p:nvPr>
        </p:nvSpPr>
        <p:spPr>
          <a:xfrm>
            <a:off x="4023094" y="8917424"/>
            <a:ext cx="3077700" cy="469500"/>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cf1c57b585_0_51:notes"/>
          <p:cNvSpPr/>
          <p:nvPr>
            <p:ph idx="2" type="sldImg"/>
          </p:nvPr>
        </p:nvSpPr>
        <p:spPr>
          <a:xfrm>
            <a:off x="423863" y="704850"/>
            <a:ext cx="6254700" cy="351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7" name="Google Shape;367;g3cf1c57b585_0_51:notes"/>
          <p:cNvSpPr txBox="1"/>
          <p:nvPr>
            <p:ph idx="1" type="body"/>
          </p:nvPr>
        </p:nvSpPr>
        <p:spPr>
          <a:xfrm>
            <a:off x="710248" y="4459526"/>
            <a:ext cx="5682000" cy="4224900"/>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The survey, released by the national nonpartisan nonprofit Veloz and conducted by BSP Research, finds that practical convenience benefits, including charging while you sleep, fewer maintenance needs, and up to 300+ miles of real-world driving range, increased interest in EVs. Even respondents who began the survey more hesitant of EVs, were moved to consider making the switch to electric. The finding highlights how everyday convenience and time savings are proving more persuasive than horsepower, rebates, or sustainability when consumers weigh EVs against gas-powered cars.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“Interestingly, what changes minds most about EVs isn’t just the technology, it’s the ease of driving electric,” said Josh D. Boone, Executive Director of Veloz. “</a:t>
            </a:r>
            <a:r>
              <a:rPr b="1" lang="en-US"/>
              <a:t>When people understand they can charge while they sleep, avoid dreaded oil changes, and drive hundreds of miles on a single charge, interest in EVs rose</a:t>
            </a:r>
            <a:r>
              <a:rPr lang="en-US"/>
              <a:t>. This survey shows EV interest isn’t ideological, it’s informational.”</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b="1" lang="en-US"/>
              <a:t>Savings-related messages also appear to have a sizable impact among respondents.</a:t>
            </a:r>
            <a:r>
              <a:rPr lang="en-US"/>
              <a:t> Results showed increased willingness to purchase EVs by a meaningful margin, through core messages about how much drivers can save by driving a vehicle with</a:t>
            </a:r>
            <a:r>
              <a:rPr b="1" lang="en-US"/>
              <a:t> less maintenance and lower operating costs.</a:t>
            </a:r>
            <a:endParaRPr b="1"/>
          </a:p>
          <a:p>
            <a:pPr indent="0" lvl="0" marL="0" rtl="0" algn="l">
              <a:lnSpc>
                <a:spcPct val="100000"/>
              </a:lnSpc>
              <a:spcBef>
                <a:spcPts val="0"/>
              </a:spcBef>
              <a:spcAft>
                <a:spcPts val="0"/>
              </a:spcAft>
              <a:buSzPts val="1400"/>
              <a:buNone/>
            </a:pPr>
            <a:r>
              <a:t/>
            </a:r>
            <a:endParaRPr b="1"/>
          </a:p>
          <a:p>
            <a:pPr indent="0" lvl="0" marL="0" rtl="0" algn="l">
              <a:lnSpc>
                <a:spcPct val="100000"/>
              </a:lnSpc>
              <a:spcBef>
                <a:spcPts val="0"/>
              </a:spcBef>
              <a:spcAft>
                <a:spcPts val="0"/>
              </a:spcAft>
              <a:buSzPts val="1400"/>
              <a:buNone/>
            </a:pPr>
            <a:r>
              <a:rPr b="1" lang="en-US"/>
              <a:t>149 Light-Duty Model</a:t>
            </a:r>
            <a:r>
              <a:rPr lang="en-US"/>
              <a:t>s Available in California</a:t>
            </a:r>
            <a:endParaRPr/>
          </a:p>
          <a:p>
            <a:pPr indent="0" lvl="0" marL="0" rtl="0" algn="l">
              <a:lnSpc>
                <a:spcPct val="100000"/>
              </a:lnSpc>
              <a:spcBef>
                <a:spcPts val="0"/>
              </a:spcBef>
              <a:spcAft>
                <a:spcPts val="0"/>
              </a:spcAft>
              <a:buSzPts val="1400"/>
              <a:buNone/>
            </a:pPr>
            <a:r>
              <a:t/>
            </a:r>
            <a:endParaRPr b="1"/>
          </a:p>
          <a:p>
            <a:pPr indent="0" lvl="0" marL="0" rtl="0" algn="l">
              <a:lnSpc>
                <a:spcPct val="100000"/>
              </a:lnSpc>
              <a:spcBef>
                <a:spcPts val="0"/>
              </a:spcBef>
              <a:spcAft>
                <a:spcPts val="0"/>
              </a:spcAft>
              <a:buSzPts val="1400"/>
              <a:buNone/>
            </a:pPr>
            <a:r>
              <a:rPr lang="en-US"/>
              <a:t>https://www.veloz.org/whats-changing-consumers-minds-about-evs-new-survey-reveals-which-messages-break-through/</a:t>
            </a:r>
            <a:endParaRPr/>
          </a:p>
        </p:txBody>
      </p:sp>
      <p:sp>
        <p:nvSpPr>
          <p:cNvPr id="368" name="Google Shape;368;g3cf1c57b585_0_51:notes"/>
          <p:cNvSpPr txBox="1"/>
          <p:nvPr>
            <p:ph idx="12" type="sldNum"/>
          </p:nvPr>
        </p:nvSpPr>
        <p:spPr>
          <a:xfrm>
            <a:off x="4023094" y="8917424"/>
            <a:ext cx="3077700" cy="469500"/>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c4c43e130b_1_21:notes"/>
          <p:cNvSpPr/>
          <p:nvPr>
            <p:ph idx="2" type="sldImg"/>
          </p:nvPr>
        </p:nvSpPr>
        <p:spPr>
          <a:xfrm>
            <a:off x="423863" y="704850"/>
            <a:ext cx="6254700" cy="351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g3c4c43e130b_1_21:notes"/>
          <p:cNvSpPr txBox="1"/>
          <p:nvPr>
            <p:ph idx="1" type="body"/>
          </p:nvPr>
        </p:nvSpPr>
        <p:spPr>
          <a:xfrm>
            <a:off x="710248" y="4459526"/>
            <a:ext cx="5682000" cy="4224900"/>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376" name="Google Shape;376;g3c4c43e130b_1_21:notes"/>
          <p:cNvSpPr txBox="1"/>
          <p:nvPr>
            <p:ph idx="12" type="sldNum"/>
          </p:nvPr>
        </p:nvSpPr>
        <p:spPr>
          <a:xfrm>
            <a:off x="4023094" y="8917424"/>
            <a:ext cx="3077700" cy="469500"/>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3d05f6b1374_0_32:notes"/>
          <p:cNvSpPr/>
          <p:nvPr>
            <p:ph idx="2" type="sldImg"/>
          </p:nvPr>
        </p:nvSpPr>
        <p:spPr>
          <a:xfrm>
            <a:off x="423863" y="704850"/>
            <a:ext cx="6254700" cy="351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4" name="Google Shape;384;g3d05f6b1374_0_32:notes"/>
          <p:cNvSpPr txBox="1"/>
          <p:nvPr>
            <p:ph idx="1" type="body"/>
          </p:nvPr>
        </p:nvSpPr>
        <p:spPr>
          <a:xfrm>
            <a:off x="710248" y="4459526"/>
            <a:ext cx="5682000" cy="4224900"/>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t/>
            </a:r>
            <a:endParaRPr/>
          </a:p>
        </p:txBody>
      </p:sp>
      <p:sp>
        <p:nvSpPr>
          <p:cNvPr id="385" name="Google Shape;385;g3d05f6b1374_0_32:notes"/>
          <p:cNvSpPr txBox="1"/>
          <p:nvPr>
            <p:ph idx="12" type="sldNum"/>
          </p:nvPr>
        </p:nvSpPr>
        <p:spPr>
          <a:xfrm>
            <a:off x="4023094" y="8917424"/>
            <a:ext cx="3077700" cy="469500"/>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3d05f6b1374_0_17:notes"/>
          <p:cNvSpPr/>
          <p:nvPr>
            <p:ph idx="2" type="sldImg"/>
          </p:nvPr>
        </p:nvSpPr>
        <p:spPr>
          <a:xfrm>
            <a:off x="423863" y="704850"/>
            <a:ext cx="6254700" cy="351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1" name="Google Shape;391;g3d05f6b1374_0_17:notes"/>
          <p:cNvSpPr txBox="1"/>
          <p:nvPr>
            <p:ph idx="1" type="body"/>
          </p:nvPr>
        </p:nvSpPr>
        <p:spPr>
          <a:xfrm>
            <a:off x="710248" y="4459526"/>
            <a:ext cx="5682000" cy="4224900"/>
          </a:xfrm>
          <a:prstGeom prst="rect">
            <a:avLst/>
          </a:prstGeom>
          <a:noFill/>
          <a:ln>
            <a:noFill/>
          </a:ln>
        </p:spPr>
        <p:txBody>
          <a:bodyPr anchorCtr="0" anchor="t" bIns="47075" lIns="94175" spcFirstLastPara="1" rIns="94175" wrap="square" tIns="47075">
            <a:noAutofit/>
          </a:bodyPr>
          <a:lstStyle/>
          <a:p>
            <a:pPr indent="0" lvl="0" marL="0" rtl="0" algn="l">
              <a:lnSpc>
                <a:spcPct val="100000"/>
              </a:lnSpc>
              <a:spcBef>
                <a:spcPts val="0"/>
              </a:spcBef>
              <a:spcAft>
                <a:spcPts val="0"/>
              </a:spcAft>
              <a:buSzPts val="1400"/>
              <a:buNone/>
            </a:pPr>
            <a:r>
              <a:rPr lang="en-US"/>
              <a:t>Here’s another change as we go into 2026.   We’re not just talking about new car sales.  The used EV market is picking up.</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Hundreds of Thousands of Lightly Used Electric Cars About to Hit US Market  </a:t>
            </a:r>
            <a:r>
              <a:rPr lang="en-US" u="sng">
                <a:solidFill>
                  <a:schemeClr val="hlink"/>
                </a:solidFill>
                <a:hlinkClick r:id="rId2"/>
              </a:rPr>
              <a:t>https://cleantechnica.com/2026/03/13/hundreds-of-thousands-of-lightly-used-electric-cars-about-to-hit-us-market/</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Recurrent:  </a:t>
            </a:r>
            <a:r>
              <a:rPr b="1" lang="en-US"/>
              <a:t>Used EV Market Thriving</a:t>
            </a:r>
            <a:r>
              <a:rPr lang="en-US"/>
              <a:t> with 35% Growth    </a:t>
            </a:r>
            <a:endParaRPr/>
          </a:p>
          <a:p>
            <a:pPr indent="0" lvl="0" marL="0" rtl="0" algn="l">
              <a:lnSpc>
                <a:spcPct val="100000"/>
              </a:lnSpc>
              <a:spcBef>
                <a:spcPts val="0"/>
              </a:spcBef>
              <a:spcAft>
                <a:spcPts val="0"/>
              </a:spcAft>
              <a:buSzPts val="1400"/>
              <a:buNone/>
            </a:pPr>
            <a:r>
              <a:rPr lang="en-US"/>
              <a:t>Most forecasts correctly projected a loss of momentum in new EV sales in Q4 2025 after 6 years of steady growth. However, surprising news came from the used EV sector:</a:t>
            </a:r>
            <a:endParaRPr/>
          </a:p>
          <a:p>
            <a:pPr indent="-317500" lvl="0" marL="457200" rtl="0" algn="l">
              <a:lnSpc>
                <a:spcPct val="100000"/>
              </a:lnSpc>
              <a:spcBef>
                <a:spcPts val="0"/>
              </a:spcBef>
              <a:spcAft>
                <a:spcPts val="0"/>
              </a:spcAft>
              <a:buSzPts val="1400"/>
              <a:buChar char="●"/>
            </a:pPr>
            <a:r>
              <a:rPr lang="en-US"/>
              <a:t>December sales were up 10.2% year over year</a:t>
            </a:r>
            <a:endParaRPr/>
          </a:p>
          <a:p>
            <a:pPr indent="-317500" lvl="0" marL="457200" rtl="0" algn="l">
              <a:lnSpc>
                <a:spcPct val="100000"/>
              </a:lnSpc>
              <a:spcBef>
                <a:spcPts val="0"/>
              </a:spcBef>
              <a:spcAft>
                <a:spcPts val="0"/>
              </a:spcAft>
              <a:buSzPts val="1400"/>
              <a:buChar char="●"/>
            </a:pPr>
            <a:r>
              <a:rPr lang="en-US"/>
              <a:t>December sales rose 9.7% from November</a:t>
            </a:r>
            <a:endParaRPr/>
          </a:p>
          <a:p>
            <a:pPr indent="-317500" lvl="0" marL="457200" rtl="0" algn="l">
              <a:lnSpc>
                <a:spcPct val="100000"/>
              </a:lnSpc>
              <a:spcBef>
                <a:spcPts val="0"/>
              </a:spcBef>
              <a:spcAft>
                <a:spcPts val="0"/>
              </a:spcAft>
              <a:buSzPts val="1400"/>
              <a:buChar char="●"/>
            </a:pPr>
            <a:r>
              <a:rPr lang="en-US"/>
              <a:t>Total 2025 used EV sales increased 35% from 2024</a:t>
            </a:r>
            <a:endParaRPr/>
          </a:p>
        </p:txBody>
      </p:sp>
      <p:sp>
        <p:nvSpPr>
          <p:cNvPr id="392" name="Google Shape;392;g3d05f6b1374_0_17:notes"/>
          <p:cNvSpPr txBox="1"/>
          <p:nvPr>
            <p:ph idx="12" type="sldNum"/>
          </p:nvPr>
        </p:nvSpPr>
        <p:spPr>
          <a:xfrm>
            <a:off x="4023094" y="8917424"/>
            <a:ext cx="3077700" cy="469500"/>
          </a:xfrm>
          <a:prstGeom prst="rect">
            <a:avLst/>
          </a:prstGeom>
          <a:noFill/>
          <a:ln>
            <a:noFill/>
          </a:ln>
        </p:spPr>
        <p:txBody>
          <a:bodyPr anchorCtr="0" anchor="b" bIns="47075" lIns="94175" spcFirstLastPara="1" rIns="94175" wrap="square" tIns="47075">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pic>
        <p:nvPicPr>
          <p:cNvPr id="14" name="Google Shape;14;g3c4c43e130b_3_7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5" name="Google Shape;15;g3c4c43e130b_3_76"/>
          <p:cNvSpPr txBox="1"/>
          <p:nvPr>
            <p:ph type="ctrTitle"/>
          </p:nvPr>
        </p:nvSpPr>
        <p:spPr>
          <a:xfrm>
            <a:off x="415611" y="992767"/>
            <a:ext cx="11360700" cy="2736900"/>
          </a:xfrm>
          <a:prstGeom prst="rect">
            <a:avLst/>
          </a:prstGeom>
          <a:noFill/>
          <a:ln>
            <a:noFill/>
          </a:ln>
        </p:spPr>
        <p:txBody>
          <a:bodyPr anchorCtr="0" anchor="b" bIns="121900" lIns="121900" spcFirstLastPara="1" rIns="121900" wrap="square" tIns="121900">
            <a:normAutofit/>
          </a:bodyPr>
          <a:lstStyle>
            <a:lvl1pPr lvl="0" algn="ctr">
              <a:lnSpc>
                <a:spcPct val="100000"/>
              </a:lnSpc>
              <a:spcBef>
                <a:spcPts val="0"/>
              </a:spcBef>
              <a:spcAft>
                <a:spcPts val="0"/>
              </a:spcAft>
              <a:buClr>
                <a:schemeClr val="lt1"/>
              </a:buClr>
              <a:buSzPts val="6900"/>
              <a:buFont typeface="Roboto Black"/>
              <a:buNone/>
              <a:defRPr b="0" sz="6900">
                <a:solidFill>
                  <a:schemeClr val="lt1"/>
                </a:solidFill>
                <a:latin typeface="Roboto Black"/>
                <a:ea typeface="Roboto Black"/>
                <a:cs typeface="Roboto Black"/>
                <a:sym typeface="Roboto Black"/>
              </a:defRPr>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p:txBody>
      </p:sp>
      <p:sp>
        <p:nvSpPr>
          <p:cNvPr id="16" name="Google Shape;16;g3c4c43e130b_3_76"/>
          <p:cNvSpPr txBox="1"/>
          <p:nvPr>
            <p:ph idx="1" type="subTitle"/>
          </p:nvPr>
        </p:nvSpPr>
        <p:spPr>
          <a:xfrm>
            <a:off x="415600" y="3778833"/>
            <a:ext cx="11360700" cy="1056900"/>
          </a:xfrm>
          <a:prstGeom prst="rect">
            <a:avLst/>
          </a:prstGeom>
          <a:noFill/>
          <a:ln>
            <a:noFill/>
          </a:ln>
        </p:spPr>
        <p:txBody>
          <a:bodyPr anchorCtr="0" anchor="t" bIns="121900" lIns="121900" spcFirstLastPara="1" rIns="121900" wrap="square" tIns="121900">
            <a:normAutofit/>
          </a:bodyPr>
          <a:lstStyle>
            <a:lvl1pPr lvl="0" algn="ctr">
              <a:lnSpc>
                <a:spcPct val="100000"/>
              </a:lnSpc>
              <a:spcBef>
                <a:spcPts val="0"/>
              </a:spcBef>
              <a:spcAft>
                <a:spcPts val="0"/>
              </a:spcAft>
              <a:buClr>
                <a:schemeClr val="lt1"/>
              </a:buClr>
              <a:buSzPts val="3700"/>
              <a:buNone/>
              <a:defRPr sz="3700">
                <a:solidFill>
                  <a:schemeClr val="lt1"/>
                </a:solidFill>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17" name="Google Shape;17;g3c4c43e130b_3_76"/>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g3c4c43e130b_3_81"/>
          <p:cNvSpPr txBox="1"/>
          <p:nvPr>
            <p:ph type="title"/>
          </p:nvPr>
        </p:nvSpPr>
        <p:spPr>
          <a:xfrm>
            <a:off x="415600" y="2867800"/>
            <a:ext cx="11360700" cy="1122300"/>
          </a:xfrm>
          <a:prstGeom prst="rect">
            <a:avLst/>
          </a:prstGeom>
          <a:noFill/>
          <a:ln>
            <a:noFill/>
          </a:ln>
        </p:spPr>
        <p:txBody>
          <a:bodyPr anchorCtr="0" anchor="ctr" bIns="121900" lIns="121900" spcFirstLastPara="1" rIns="121900" wrap="square" tIns="12190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20" name="Google Shape;20;g3c4c43e130b_3_8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21" name="Google Shape;21;g3c4c43e130b_3_81"/>
          <p:cNvPicPr preferRelativeResize="0"/>
          <p:nvPr/>
        </p:nvPicPr>
        <p:blipFill rotWithShape="1">
          <a:blip r:embed="rId2">
            <a:alphaModFix/>
          </a:blip>
          <a:srcRect b="0" l="0" r="0" t="0"/>
          <a:stretch/>
        </p:blipFill>
        <p:spPr>
          <a:xfrm>
            <a:off x="0" y="5324100"/>
            <a:ext cx="1969334" cy="157366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2" name="Shape 22"/>
        <p:cNvGrpSpPr/>
        <p:nvPr/>
      </p:nvGrpSpPr>
      <p:grpSpPr>
        <a:xfrm>
          <a:off x="0" y="0"/>
          <a:ext cx="0" cy="0"/>
          <a:chOff x="0" y="0"/>
          <a:chExt cx="0" cy="0"/>
        </a:xfrm>
      </p:grpSpPr>
      <p:sp>
        <p:nvSpPr>
          <p:cNvPr id="23" name="Google Shape;23;g3c4c43e130b_3_85"/>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24" name="Google Shape;24;g3c4c43e130b_3_85"/>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algn="l">
              <a:lnSpc>
                <a:spcPct val="115000"/>
              </a:lnSpc>
              <a:spcBef>
                <a:spcPts val="0"/>
              </a:spcBef>
              <a:spcAft>
                <a:spcPts val="0"/>
              </a:spcAft>
              <a:buSzPts val="2400"/>
              <a:buChar char="●"/>
              <a:defRPr/>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sp>
        <p:nvSpPr>
          <p:cNvPr id="25" name="Google Shape;25;g3c4c43e130b_3_85"/>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26" name="Google Shape;26;g3c4c43e130b_3_85"/>
          <p:cNvPicPr preferRelativeResize="0"/>
          <p:nvPr/>
        </p:nvPicPr>
        <p:blipFill rotWithShape="1">
          <a:blip r:embed="rId2">
            <a:alphaModFix/>
          </a:blip>
          <a:srcRect b="0" l="0" r="0" t="0"/>
          <a:stretch/>
        </p:blipFill>
        <p:spPr>
          <a:xfrm>
            <a:off x="11073733" y="0"/>
            <a:ext cx="1118267" cy="89359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7" name="Shape 27"/>
        <p:cNvGrpSpPr/>
        <p:nvPr/>
      </p:nvGrpSpPr>
      <p:grpSpPr>
        <a:xfrm>
          <a:off x="0" y="0"/>
          <a:ext cx="0" cy="0"/>
          <a:chOff x="0" y="0"/>
          <a:chExt cx="0" cy="0"/>
        </a:xfrm>
      </p:grpSpPr>
      <p:sp>
        <p:nvSpPr>
          <p:cNvPr id="28" name="Google Shape;28;g3c4c43e130b_3_90"/>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29" name="Google Shape;29;g3c4c43e130b_3_90"/>
          <p:cNvSpPr txBox="1"/>
          <p:nvPr>
            <p:ph idx="1" type="body"/>
          </p:nvPr>
        </p:nvSpPr>
        <p:spPr>
          <a:xfrm>
            <a:off x="415600" y="1536633"/>
            <a:ext cx="5333100" cy="4555200"/>
          </a:xfrm>
          <a:prstGeom prst="rect">
            <a:avLst/>
          </a:prstGeom>
          <a:noFill/>
          <a:ln>
            <a:noFill/>
          </a:ln>
        </p:spPr>
        <p:txBody>
          <a:bodyPr anchorCtr="0" anchor="t" bIns="121900" lIns="121900" spcFirstLastPara="1" rIns="121900" wrap="square" tIns="121900">
            <a:normAutofit/>
          </a:bodyPr>
          <a:lstStyle>
            <a:lvl1pPr indent="-349250" lvl="0" marL="457200" algn="l">
              <a:lnSpc>
                <a:spcPct val="115000"/>
              </a:lnSpc>
              <a:spcBef>
                <a:spcPts val="0"/>
              </a:spcBef>
              <a:spcAft>
                <a:spcPts val="0"/>
              </a:spcAft>
              <a:buSzPts val="1900"/>
              <a:buChar char="●"/>
              <a:defRPr sz="19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30" name="Google Shape;30;g3c4c43e130b_3_90"/>
          <p:cNvSpPr txBox="1"/>
          <p:nvPr>
            <p:ph idx="2" type="body"/>
          </p:nvPr>
        </p:nvSpPr>
        <p:spPr>
          <a:xfrm>
            <a:off x="6443200" y="1536633"/>
            <a:ext cx="5333100" cy="4555200"/>
          </a:xfrm>
          <a:prstGeom prst="rect">
            <a:avLst/>
          </a:prstGeom>
          <a:noFill/>
          <a:ln>
            <a:noFill/>
          </a:ln>
        </p:spPr>
        <p:txBody>
          <a:bodyPr anchorCtr="0" anchor="t" bIns="121900" lIns="121900" spcFirstLastPara="1" rIns="121900" wrap="square" tIns="121900">
            <a:normAutofit/>
          </a:bodyPr>
          <a:lstStyle>
            <a:lvl1pPr indent="-349250" lvl="0" marL="457200" algn="l">
              <a:lnSpc>
                <a:spcPct val="115000"/>
              </a:lnSpc>
              <a:spcBef>
                <a:spcPts val="0"/>
              </a:spcBef>
              <a:spcAft>
                <a:spcPts val="0"/>
              </a:spcAft>
              <a:buSzPts val="1900"/>
              <a:buChar char="●"/>
              <a:defRPr sz="19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31" name="Google Shape;31;g3c4c43e130b_3_90"/>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32" name="Google Shape;32;g3c4c43e130b_3_90"/>
          <p:cNvPicPr preferRelativeResize="0"/>
          <p:nvPr/>
        </p:nvPicPr>
        <p:blipFill rotWithShape="1">
          <a:blip r:embed="rId2">
            <a:alphaModFix/>
          </a:blip>
          <a:srcRect b="0" l="0" r="0" t="0"/>
          <a:stretch/>
        </p:blipFill>
        <p:spPr>
          <a:xfrm>
            <a:off x="11073733" y="0"/>
            <a:ext cx="1118267" cy="89359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g3c4c43e130b_3_96"/>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35" name="Google Shape;35;g3c4c43e130b_3_96"/>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36" name="Google Shape;36;g3c4c43e130b_3_96"/>
          <p:cNvPicPr preferRelativeResize="0"/>
          <p:nvPr/>
        </p:nvPicPr>
        <p:blipFill rotWithShape="1">
          <a:blip r:embed="rId2">
            <a:alphaModFix/>
          </a:blip>
          <a:srcRect b="0" l="0" r="0" t="0"/>
          <a:stretch/>
        </p:blipFill>
        <p:spPr>
          <a:xfrm>
            <a:off x="11073733" y="0"/>
            <a:ext cx="1118267" cy="8935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7" name="Shape 37"/>
        <p:cNvGrpSpPr/>
        <p:nvPr/>
      </p:nvGrpSpPr>
      <p:grpSpPr>
        <a:xfrm>
          <a:off x="0" y="0"/>
          <a:ext cx="0" cy="0"/>
          <a:chOff x="0" y="0"/>
          <a:chExt cx="0" cy="0"/>
        </a:xfrm>
      </p:grpSpPr>
      <p:sp>
        <p:nvSpPr>
          <p:cNvPr id="38" name="Google Shape;38;g3c4c43e130b_3_100"/>
          <p:cNvSpPr txBox="1"/>
          <p:nvPr>
            <p:ph type="title"/>
          </p:nvPr>
        </p:nvSpPr>
        <p:spPr>
          <a:xfrm>
            <a:off x="415600" y="740800"/>
            <a:ext cx="3744000" cy="1007700"/>
          </a:xfrm>
          <a:prstGeom prst="rect">
            <a:avLst/>
          </a:prstGeom>
          <a:noFill/>
          <a:ln>
            <a:noFill/>
          </a:ln>
        </p:spPr>
        <p:txBody>
          <a:bodyPr anchorCtr="0" anchor="b" bIns="121900" lIns="121900" spcFirstLastPara="1" rIns="121900" wrap="square" tIns="121900">
            <a:norm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p:txBody>
      </p:sp>
      <p:sp>
        <p:nvSpPr>
          <p:cNvPr id="39" name="Google Shape;39;g3c4c43e130b_3_100"/>
          <p:cNvSpPr txBox="1"/>
          <p:nvPr>
            <p:ph idx="1" type="body"/>
          </p:nvPr>
        </p:nvSpPr>
        <p:spPr>
          <a:xfrm>
            <a:off x="415600" y="1852800"/>
            <a:ext cx="3744000" cy="4239300"/>
          </a:xfrm>
          <a:prstGeom prst="rect">
            <a:avLst/>
          </a:prstGeom>
          <a:noFill/>
          <a:ln>
            <a:noFill/>
          </a:ln>
        </p:spPr>
        <p:txBody>
          <a:bodyPr anchorCtr="0" anchor="t" bIns="121900" lIns="121900" spcFirstLastPara="1" rIns="121900" wrap="square" tIns="121900">
            <a:normAutofit/>
          </a:bodyPr>
          <a:lstStyle>
            <a:lvl1pPr indent="-330200" lvl="0" marL="457200" algn="l">
              <a:lnSpc>
                <a:spcPct val="115000"/>
              </a:lnSpc>
              <a:spcBef>
                <a:spcPts val="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40" name="Google Shape;40;g3c4c43e130b_3_100"/>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41" name="Google Shape;41;g3c4c43e130b_3_100"/>
          <p:cNvPicPr preferRelativeResize="0"/>
          <p:nvPr/>
        </p:nvPicPr>
        <p:blipFill rotWithShape="1">
          <a:blip r:embed="rId2">
            <a:alphaModFix/>
          </a:blip>
          <a:srcRect b="0" l="0" r="0" t="0"/>
          <a:stretch/>
        </p:blipFill>
        <p:spPr>
          <a:xfrm>
            <a:off x="11073733" y="0"/>
            <a:ext cx="1118267" cy="8935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2" name="Shape 42"/>
        <p:cNvGrpSpPr/>
        <p:nvPr/>
      </p:nvGrpSpPr>
      <p:grpSpPr>
        <a:xfrm>
          <a:off x="0" y="0"/>
          <a:ext cx="0" cy="0"/>
          <a:chOff x="0" y="0"/>
          <a:chExt cx="0" cy="0"/>
        </a:xfrm>
      </p:grpSpPr>
      <p:sp>
        <p:nvSpPr>
          <p:cNvPr id="43" name="Google Shape;43;g3c4c43e130b_3_105"/>
          <p:cNvSpPr txBox="1"/>
          <p:nvPr>
            <p:ph type="title"/>
          </p:nvPr>
        </p:nvSpPr>
        <p:spPr>
          <a:xfrm>
            <a:off x="653667" y="600200"/>
            <a:ext cx="8490300" cy="5454300"/>
          </a:xfrm>
          <a:prstGeom prst="rect">
            <a:avLst/>
          </a:prstGeom>
          <a:noFill/>
          <a:ln>
            <a:noFill/>
          </a:ln>
        </p:spPr>
        <p:txBody>
          <a:bodyPr anchorCtr="0" anchor="ctr" bIns="121900" lIns="121900" spcFirstLastPara="1" rIns="121900" wrap="square" tIns="121900">
            <a:normAutofit/>
          </a:bodyPr>
          <a:lstStyle>
            <a:lvl1pPr lvl="0" algn="l">
              <a:lnSpc>
                <a:spcPct val="100000"/>
              </a:lnSpc>
              <a:spcBef>
                <a:spcPts val="0"/>
              </a:spcBef>
              <a:spcAft>
                <a:spcPts val="0"/>
              </a:spcAft>
              <a:buSzPts val="6400"/>
              <a:buNone/>
              <a:defRPr sz="6400"/>
            </a:lvl1pPr>
            <a:lvl2pPr lvl="1" algn="l">
              <a:lnSpc>
                <a:spcPct val="100000"/>
              </a:lnSpc>
              <a:spcBef>
                <a:spcPts val="0"/>
              </a:spcBef>
              <a:spcAft>
                <a:spcPts val="0"/>
              </a:spcAft>
              <a:buSzPts val="6400"/>
              <a:buNone/>
              <a:defRPr sz="6400"/>
            </a:lvl2pPr>
            <a:lvl3pPr lvl="2" algn="l">
              <a:lnSpc>
                <a:spcPct val="100000"/>
              </a:lnSpc>
              <a:spcBef>
                <a:spcPts val="0"/>
              </a:spcBef>
              <a:spcAft>
                <a:spcPts val="0"/>
              </a:spcAft>
              <a:buSzPts val="6400"/>
              <a:buNone/>
              <a:defRPr sz="6400"/>
            </a:lvl3pPr>
            <a:lvl4pPr lvl="3" algn="l">
              <a:lnSpc>
                <a:spcPct val="100000"/>
              </a:lnSpc>
              <a:spcBef>
                <a:spcPts val="0"/>
              </a:spcBef>
              <a:spcAft>
                <a:spcPts val="0"/>
              </a:spcAft>
              <a:buSzPts val="6400"/>
              <a:buNone/>
              <a:defRPr sz="6400"/>
            </a:lvl4pPr>
            <a:lvl5pPr lvl="4" algn="l">
              <a:lnSpc>
                <a:spcPct val="100000"/>
              </a:lnSpc>
              <a:spcBef>
                <a:spcPts val="0"/>
              </a:spcBef>
              <a:spcAft>
                <a:spcPts val="0"/>
              </a:spcAft>
              <a:buSzPts val="6400"/>
              <a:buNone/>
              <a:defRPr sz="6400"/>
            </a:lvl5pPr>
            <a:lvl6pPr lvl="5" algn="l">
              <a:lnSpc>
                <a:spcPct val="100000"/>
              </a:lnSpc>
              <a:spcBef>
                <a:spcPts val="0"/>
              </a:spcBef>
              <a:spcAft>
                <a:spcPts val="0"/>
              </a:spcAft>
              <a:buSzPts val="6400"/>
              <a:buNone/>
              <a:defRPr sz="6400"/>
            </a:lvl6pPr>
            <a:lvl7pPr lvl="6" algn="l">
              <a:lnSpc>
                <a:spcPct val="100000"/>
              </a:lnSpc>
              <a:spcBef>
                <a:spcPts val="0"/>
              </a:spcBef>
              <a:spcAft>
                <a:spcPts val="0"/>
              </a:spcAft>
              <a:buSzPts val="6400"/>
              <a:buNone/>
              <a:defRPr sz="6400"/>
            </a:lvl7pPr>
            <a:lvl8pPr lvl="7" algn="l">
              <a:lnSpc>
                <a:spcPct val="100000"/>
              </a:lnSpc>
              <a:spcBef>
                <a:spcPts val="0"/>
              </a:spcBef>
              <a:spcAft>
                <a:spcPts val="0"/>
              </a:spcAft>
              <a:buSzPts val="6400"/>
              <a:buNone/>
              <a:defRPr sz="6400"/>
            </a:lvl8pPr>
            <a:lvl9pPr lvl="8" algn="l">
              <a:lnSpc>
                <a:spcPct val="100000"/>
              </a:lnSpc>
              <a:spcBef>
                <a:spcPts val="0"/>
              </a:spcBef>
              <a:spcAft>
                <a:spcPts val="0"/>
              </a:spcAft>
              <a:buSzPts val="6400"/>
              <a:buNone/>
              <a:defRPr sz="6400"/>
            </a:lvl9pPr>
          </a:lstStyle>
          <a:p/>
        </p:txBody>
      </p:sp>
      <p:sp>
        <p:nvSpPr>
          <p:cNvPr id="44" name="Google Shape;44;g3c4c43e130b_3_105"/>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45" name="Google Shape;45;g3c4c43e130b_3_105"/>
          <p:cNvPicPr preferRelativeResize="0"/>
          <p:nvPr/>
        </p:nvPicPr>
        <p:blipFill rotWithShape="1">
          <a:blip r:embed="rId2">
            <a:alphaModFix/>
          </a:blip>
          <a:srcRect b="0" l="0" r="0" t="0"/>
          <a:stretch/>
        </p:blipFill>
        <p:spPr>
          <a:xfrm>
            <a:off x="11073733" y="0"/>
            <a:ext cx="1118267" cy="893599"/>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6" name="Shape 46"/>
        <p:cNvGrpSpPr/>
        <p:nvPr/>
      </p:nvGrpSpPr>
      <p:grpSpPr>
        <a:xfrm>
          <a:off x="0" y="0"/>
          <a:ext cx="0" cy="0"/>
          <a:chOff x="0" y="0"/>
          <a:chExt cx="0" cy="0"/>
        </a:xfrm>
      </p:grpSpPr>
      <p:sp>
        <p:nvSpPr>
          <p:cNvPr id="47" name="Google Shape;47;g3c4c43e130b_3_109"/>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g3c4c43e130b_3_109"/>
          <p:cNvSpPr txBox="1"/>
          <p:nvPr>
            <p:ph type="title"/>
          </p:nvPr>
        </p:nvSpPr>
        <p:spPr>
          <a:xfrm>
            <a:off x="354000" y="1644233"/>
            <a:ext cx="5393700" cy="1976400"/>
          </a:xfrm>
          <a:prstGeom prst="rect">
            <a:avLst/>
          </a:prstGeom>
          <a:noFill/>
          <a:ln>
            <a:noFill/>
          </a:ln>
        </p:spPr>
        <p:txBody>
          <a:bodyPr anchorCtr="0" anchor="b" bIns="121900" lIns="121900" spcFirstLastPara="1" rIns="121900" wrap="square" tIns="121900">
            <a:norm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p:txBody>
      </p:sp>
      <p:sp>
        <p:nvSpPr>
          <p:cNvPr id="49" name="Google Shape;49;g3c4c43e130b_3_109"/>
          <p:cNvSpPr txBox="1"/>
          <p:nvPr>
            <p:ph idx="1" type="subTitle"/>
          </p:nvPr>
        </p:nvSpPr>
        <p:spPr>
          <a:xfrm>
            <a:off x="354000" y="3737433"/>
            <a:ext cx="5393700" cy="1646700"/>
          </a:xfrm>
          <a:prstGeom prst="rect">
            <a:avLst/>
          </a:prstGeom>
          <a:noFill/>
          <a:ln>
            <a:noFill/>
          </a:ln>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0" name="Google Shape;50;g3c4c43e130b_3_109"/>
          <p:cNvSpPr txBox="1"/>
          <p:nvPr>
            <p:ph idx="2" type="body"/>
          </p:nvPr>
        </p:nvSpPr>
        <p:spPr>
          <a:xfrm>
            <a:off x="6586000" y="965433"/>
            <a:ext cx="5115900" cy="4926900"/>
          </a:xfrm>
          <a:prstGeom prst="rect">
            <a:avLst/>
          </a:prstGeom>
          <a:noFill/>
          <a:ln>
            <a:noFill/>
          </a:ln>
        </p:spPr>
        <p:txBody>
          <a:bodyPr anchorCtr="0" anchor="ctr" bIns="121900" lIns="121900" spcFirstLastPara="1" rIns="121900" wrap="square" tIns="121900">
            <a:normAutofit/>
          </a:bodyPr>
          <a:lstStyle>
            <a:lvl1pPr indent="-381000" lvl="0" marL="457200" algn="l">
              <a:lnSpc>
                <a:spcPct val="115000"/>
              </a:lnSpc>
              <a:spcBef>
                <a:spcPts val="0"/>
              </a:spcBef>
              <a:spcAft>
                <a:spcPts val="0"/>
              </a:spcAft>
              <a:buSzPts val="2400"/>
              <a:buChar char="●"/>
              <a:defRPr/>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sp>
        <p:nvSpPr>
          <p:cNvPr id="51" name="Google Shape;51;g3c4c43e130b_3_109"/>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g3c4c43e130b_3_115"/>
          <p:cNvSpPr txBox="1"/>
          <p:nvPr>
            <p:ph idx="1" type="body"/>
          </p:nvPr>
        </p:nvSpPr>
        <p:spPr>
          <a:xfrm>
            <a:off x="415600" y="5640767"/>
            <a:ext cx="7998300" cy="806700"/>
          </a:xfrm>
          <a:prstGeom prst="rect">
            <a:avLst/>
          </a:prstGeom>
          <a:noFill/>
          <a:ln>
            <a:noFill/>
          </a:ln>
        </p:spPr>
        <p:txBody>
          <a:bodyPr anchorCtr="0" anchor="ctr" bIns="121900" lIns="121900" spcFirstLastPara="1" rIns="121900" wrap="square" tIns="121900">
            <a:normAutofit/>
          </a:bodyPr>
          <a:lstStyle>
            <a:lvl1pPr indent="-228600" lvl="0" marL="457200" algn="l">
              <a:lnSpc>
                <a:spcPct val="100000"/>
              </a:lnSpc>
              <a:spcBef>
                <a:spcPts val="0"/>
              </a:spcBef>
              <a:spcAft>
                <a:spcPts val="0"/>
              </a:spcAft>
              <a:buSzPts val="2400"/>
              <a:buNone/>
              <a:defRPr/>
            </a:lvl1pPr>
          </a:lstStyle>
          <a:p/>
        </p:txBody>
      </p:sp>
      <p:sp>
        <p:nvSpPr>
          <p:cNvPr id="54" name="Google Shape;54;g3c4c43e130b_3_115"/>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55" name="Google Shape;55;g3c4c43e130b_3_115"/>
          <p:cNvPicPr preferRelativeResize="0"/>
          <p:nvPr/>
        </p:nvPicPr>
        <p:blipFill rotWithShape="1">
          <a:blip r:embed="rId2">
            <a:alphaModFix/>
          </a:blip>
          <a:srcRect b="0" l="0" r="0" t="0"/>
          <a:stretch/>
        </p:blipFill>
        <p:spPr>
          <a:xfrm>
            <a:off x="11073733" y="0"/>
            <a:ext cx="1118267" cy="893599"/>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6" name="Shape 56"/>
        <p:cNvGrpSpPr/>
        <p:nvPr/>
      </p:nvGrpSpPr>
      <p:grpSpPr>
        <a:xfrm>
          <a:off x="0" y="0"/>
          <a:ext cx="0" cy="0"/>
          <a:chOff x="0" y="0"/>
          <a:chExt cx="0" cy="0"/>
        </a:xfrm>
      </p:grpSpPr>
      <p:sp>
        <p:nvSpPr>
          <p:cNvPr id="57" name="Google Shape;57;g3c4c43e130b_3_119"/>
          <p:cNvSpPr txBox="1"/>
          <p:nvPr>
            <p:ph hasCustomPrompt="1" type="title"/>
          </p:nvPr>
        </p:nvSpPr>
        <p:spPr>
          <a:xfrm>
            <a:off x="415600" y="1474833"/>
            <a:ext cx="11360700" cy="2618100"/>
          </a:xfrm>
          <a:prstGeom prst="rect">
            <a:avLst/>
          </a:prstGeom>
          <a:noFill/>
          <a:ln>
            <a:noFill/>
          </a:ln>
        </p:spPr>
        <p:txBody>
          <a:bodyPr anchorCtr="0" anchor="b" bIns="121900" lIns="121900" spcFirstLastPara="1" rIns="121900" wrap="square" tIns="121900">
            <a:normAutofit/>
          </a:bodyPr>
          <a:lstStyle>
            <a:lvl1pPr lvl="0" algn="ctr">
              <a:lnSpc>
                <a:spcPct val="100000"/>
              </a:lnSpc>
              <a:spcBef>
                <a:spcPts val="0"/>
              </a:spcBef>
              <a:spcAft>
                <a:spcPts val="0"/>
              </a:spcAft>
              <a:buSzPts val="16000"/>
              <a:buNone/>
              <a:defRPr sz="16000"/>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58" name="Google Shape;58;g3c4c43e130b_3_119"/>
          <p:cNvSpPr txBox="1"/>
          <p:nvPr>
            <p:ph idx="1" type="body"/>
          </p:nvPr>
        </p:nvSpPr>
        <p:spPr>
          <a:xfrm>
            <a:off x="415600" y="4202967"/>
            <a:ext cx="11360700" cy="1734300"/>
          </a:xfrm>
          <a:prstGeom prst="rect">
            <a:avLst/>
          </a:prstGeom>
          <a:noFill/>
          <a:ln>
            <a:noFill/>
          </a:ln>
        </p:spPr>
        <p:txBody>
          <a:bodyPr anchorCtr="0" anchor="t" bIns="121900" lIns="121900" spcFirstLastPara="1" rIns="121900" wrap="square" tIns="121900">
            <a:normAutofit/>
          </a:bodyPr>
          <a:lstStyle>
            <a:lvl1pPr indent="-381000" lvl="0" marL="457200" algn="ctr">
              <a:lnSpc>
                <a:spcPct val="115000"/>
              </a:lnSpc>
              <a:spcBef>
                <a:spcPts val="0"/>
              </a:spcBef>
              <a:spcAft>
                <a:spcPts val="0"/>
              </a:spcAft>
              <a:buSzPts val="2400"/>
              <a:buChar char="●"/>
              <a:defRPr/>
            </a:lvl1pPr>
            <a:lvl2pPr indent="-349250" lvl="1" marL="914400" algn="ctr">
              <a:lnSpc>
                <a:spcPct val="115000"/>
              </a:lnSpc>
              <a:spcBef>
                <a:spcPts val="0"/>
              </a:spcBef>
              <a:spcAft>
                <a:spcPts val="0"/>
              </a:spcAft>
              <a:buSzPts val="1900"/>
              <a:buChar char="○"/>
              <a:defRPr/>
            </a:lvl2pPr>
            <a:lvl3pPr indent="-349250" lvl="2" marL="1371600" algn="ctr">
              <a:lnSpc>
                <a:spcPct val="115000"/>
              </a:lnSpc>
              <a:spcBef>
                <a:spcPts val="0"/>
              </a:spcBef>
              <a:spcAft>
                <a:spcPts val="0"/>
              </a:spcAft>
              <a:buSzPts val="1900"/>
              <a:buChar char="■"/>
              <a:defRPr/>
            </a:lvl3pPr>
            <a:lvl4pPr indent="-349250" lvl="3" marL="1828800" algn="ctr">
              <a:lnSpc>
                <a:spcPct val="115000"/>
              </a:lnSpc>
              <a:spcBef>
                <a:spcPts val="0"/>
              </a:spcBef>
              <a:spcAft>
                <a:spcPts val="0"/>
              </a:spcAft>
              <a:buSzPts val="1900"/>
              <a:buChar char="●"/>
              <a:defRPr/>
            </a:lvl4pPr>
            <a:lvl5pPr indent="-349250" lvl="4" marL="2286000" algn="ctr">
              <a:lnSpc>
                <a:spcPct val="115000"/>
              </a:lnSpc>
              <a:spcBef>
                <a:spcPts val="0"/>
              </a:spcBef>
              <a:spcAft>
                <a:spcPts val="0"/>
              </a:spcAft>
              <a:buSzPts val="1900"/>
              <a:buChar char="○"/>
              <a:defRPr/>
            </a:lvl5pPr>
            <a:lvl6pPr indent="-349250" lvl="5" marL="2743200" algn="ctr">
              <a:lnSpc>
                <a:spcPct val="115000"/>
              </a:lnSpc>
              <a:spcBef>
                <a:spcPts val="0"/>
              </a:spcBef>
              <a:spcAft>
                <a:spcPts val="0"/>
              </a:spcAft>
              <a:buSzPts val="1900"/>
              <a:buChar char="■"/>
              <a:defRPr/>
            </a:lvl6pPr>
            <a:lvl7pPr indent="-349250" lvl="6" marL="3200400" algn="ctr">
              <a:lnSpc>
                <a:spcPct val="115000"/>
              </a:lnSpc>
              <a:spcBef>
                <a:spcPts val="0"/>
              </a:spcBef>
              <a:spcAft>
                <a:spcPts val="0"/>
              </a:spcAft>
              <a:buSzPts val="1900"/>
              <a:buChar char="●"/>
              <a:defRPr/>
            </a:lvl7pPr>
            <a:lvl8pPr indent="-349250" lvl="7" marL="3657600" algn="ctr">
              <a:lnSpc>
                <a:spcPct val="115000"/>
              </a:lnSpc>
              <a:spcBef>
                <a:spcPts val="0"/>
              </a:spcBef>
              <a:spcAft>
                <a:spcPts val="0"/>
              </a:spcAft>
              <a:buSzPts val="1900"/>
              <a:buChar char="○"/>
              <a:defRPr/>
            </a:lvl8pPr>
            <a:lvl9pPr indent="-349250" lvl="8" marL="4114800" algn="ctr">
              <a:lnSpc>
                <a:spcPct val="115000"/>
              </a:lnSpc>
              <a:spcBef>
                <a:spcPts val="0"/>
              </a:spcBef>
              <a:spcAft>
                <a:spcPts val="0"/>
              </a:spcAft>
              <a:buSzPts val="1900"/>
              <a:buChar char="■"/>
              <a:defRPr/>
            </a:lvl9pPr>
          </a:lstStyle>
          <a:p/>
        </p:txBody>
      </p:sp>
      <p:sp>
        <p:nvSpPr>
          <p:cNvPr id="59" name="Google Shape;59;g3c4c43e130b_3_119"/>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60" name="Google Shape;60;g3c4c43e130b_3_119"/>
          <p:cNvPicPr preferRelativeResize="0"/>
          <p:nvPr/>
        </p:nvPicPr>
        <p:blipFill rotWithShape="1">
          <a:blip r:embed="rId2">
            <a:alphaModFix/>
          </a:blip>
          <a:srcRect b="0" l="0" r="0" t="0"/>
          <a:stretch/>
        </p:blipFill>
        <p:spPr>
          <a:xfrm>
            <a:off x="0" y="5937367"/>
            <a:ext cx="1118267" cy="893599"/>
          </a:xfrm>
          <a:prstGeom prst="rect">
            <a:avLst/>
          </a:prstGeom>
          <a:noFill/>
          <a:ln>
            <a:noFill/>
          </a:ln>
        </p:spPr>
      </p:pic>
      <p:pic>
        <p:nvPicPr>
          <p:cNvPr id="61" name="Google Shape;61;g3c4c43e130b_3_119"/>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g3c4c43e130b_3_125"/>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64" name="Google Shape;64;g3c4c43e130b_3_125"/>
          <p:cNvPicPr preferRelativeResize="0"/>
          <p:nvPr/>
        </p:nvPicPr>
        <p:blipFill rotWithShape="1">
          <a:blip r:embed="rId2">
            <a:alphaModFix/>
          </a:blip>
          <a:srcRect b="0" l="0" r="0" t="0"/>
          <a:stretch/>
        </p:blipFill>
        <p:spPr>
          <a:xfrm>
            <a:off x="11073733" y="0"/>
            <a:ext cx="1118267" cy="893599"/>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5" name="Shape 65"/>
        <p:cNvGrpSpPr/>
        <p:nvPr/>
      </p:nvGrpSpPr>
      <p:grpSpPr>
        <a:xfrm>
          <a:off x="0" y="0"/>
          <a:ext cx="0" cy="0"/>
          <a:chOff x="0" y="0"/>
          <a:chExt cx="0" cy="0"/>
        </a:xfrm>
      </p:grpSpPr>
      <p:sp>
        <p:nvSpPr>
          <p:cNvPr id="66" name="Google Shape;66;g3c4c43e130b_3_128"/>
          <p:cNvSpPr/>
          <p:nvPr/>
        </p:nvSpPr>
        <p:spPr>
          <a:xfrm>
            <a:off x="0" y="6720093"/>
            <a:ext cx="12192000" cy="138000"/>
          </a:xfrm>
          <a:prstGeom prst="rect">
            <a:avLst/>
          </a:prstGeom>
          <a:solidFill>
            <a:srgbClr val="262626">
              <a:alpha val="69803"/>
            </a:srgbClr>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grpSp>
        <p:nvGrpSpPr>
          <p:cNvPr id="67" name="Google Shape;67;g3c4c43e130b_3_128"/>
          <p:cNvGrpSpPr/>
          <p:nvPr/>
        </p:nvGrpSpPr>
        <p:grpSpPr>
          <a:xfrm>
            <a:off x="6" y="967841"/>
            <a:ext cx="12192070" cy="137400"/>
            <a:chOff x="284163" y="1577847"/>
            <a:chExt cx="8576301" cy="137400"/>
          </a:xfrm>
        </p:grpSpPr>
        <p:sp>
          <p:nvSpPr>
            <p:cNvPr id="68" name="Google Shape;68;g3c4c43e130b_3_128"/>
            <p:cNvSpPr/>
            <p:nvPr/>
          </p:nvSpPr>
          <p:spPr>
            <a:xfrm>
              <a:off x="284163" y="1577847"/>
              <a:ext cx="1600200" cy="137400"/>
            </a:xfrm>
            <a:prstGeom prst="rect">
              <a:avLst/>
            </a:prstGeom>
            <a:solidFill>
              <a:schemeClr val="accent1"/>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9" name="Google Shape;69;g3c4c43e130b_3_128"/>
            <p:cNvSpPr/>
            <p:nvPr/>
          </p:nvSpPr>
          <p:spPr>
            <a:xfrm>
              <a:off x="1885174" y="1577847"/>
              <a:ext cx="2743200" cy="137400"/>
            </a:xfrm>
            <a:prstGeom prst="rect">
              <a:avLst/>
            </a:prstGeom>
            <a:solidFill>
              <a:schemeClr val="accent2"/>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70" name="Google Shape;70;g3c4c43e130b_3_128"/>
            <p:cNvSpPr/>
            <p:nvPr/>
          </p:nvSpPr>
          <p:spPr>
            <a:xfrm>
              <a:off x="4626864" y="1577847"/>
              <a:ext cx="4233600" cy="137400"/>
            </a:xfrm>
            <a:prstGeom prst="rect">
              <a:avLst/>
            </a:prstGeom>
            <a:solidFill>
              <a:schemeClr val="accent4"/>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grpSp>
      <p:sp>
        <p:nvSpPr>
          <p:cNvPr id="71" name="Google Shape;71;g3c4c43e130b_3_128"/>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72" name="Google Shape;72;g3c4c43e130b_3_128"/>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Autofit/>
          </a:bodyPr>
          <a:lstStyle>
            <a:lvl1pPr indent="-381000" lvl="0" marL="457200" algn="l">
              <a:lnSpc>
                <a:spcPct val="115000"/>
              </a:lnSpc>
              <a:spcBef>
                <a:spcPts val="0"/>
              </a:spcBef>
              <a:spcAft>
                <a:spcPts val="0"/>
              </a:spcAft>
              <a:buSzPts val="2400"/>
              <a:buFont typeface="Arial"/>
              <a:buChar char="•"/>
              <a:defRPr/>
            </a:lvl1pPr>
            <a:lvl2pPr indent="-349250" lvl="1" marL="914400" algn="l">
              <a:lnSpc>
                <a:spcPct val="115000"/>
              </a:lnSpc>
              <a:spcBef>
                <a:spcPts val="2100"/>
              </a:spcBef>
              <a:spcAft>
                <a:spcPts val="0"/>
              </a:spcAft>
              <a:buSzPts val="1900"/>
              <a:buFont typeface="Arial"/>
              <a:buChar char="•"/>
              <a:defRPr/>
            </a:lvl2pPr>
            <a:lvl3pPr indent="-349250" lvl="2" marL="1371600" algn="l">
              <a:lnSpc>
                <a:spcPct val="115000"/>
              </a:lnSpc>
              <a:spcBef>
                <a:spcPts val="2100"/>
              </a:spcBef>
              <a:spcAft>
                <a:spcPts val="0"/>
              </a:spcAft>
              <a:buSzPts val="1900"/>
              <a:buFont typeface="Arial"/>
              <a:buChar char="•"/>
              <a:defRPr/>
            </a:lvl3pPr>
            <a:lvl4pPr indent="-349250" lvl="3" marL="1828800" algn="l">
              <a:lnSpc>
                <a:spcPct val="115000"/>
              </a:lnSpc>
              <a:spcBef>
                <a:spcPts val="2100"/>
              </a:spcBef>
              <a:spcAft>
                <a:spcPts val="0"/>
              </a:spcAft>
              <a:buSzPts val="1900"/>
              <a:buFont typeface="Arial"/>
              <a:buChar char="•"/>
              <a:defRPr/>
            </a:lvl4pPr>
            <a:lvl5pPr indent="-349250" lvl="4" marL="2286000" algn="l">
              <a:lnSpc>
                <a:spcPct val="115000"/>
              </a:lnSpc>
              <a:spcBef>
                <a:spcPts val="2100"/>
              </a:spcBef>
              <a:spcAft>
                <a:spcPts val="0"/>
              </a:spcAft>
              <a:buSzPts val="1900"/>
              <a:buFont typeface="Arial"/>
              <a:buChar char="•"/>
              <a:defRPr/>
            </a:lvl5pPr>
            <a:lvl6pPr indent="-349250" lvl="5" marL="2743200" algn="l">
              <a:lnSpc>
                <a:spcPct val="115000"/>
              </a:lnSpc>
              <a:spcBef>
                <a:spcPts val="2100"/>
              </a:spcBef>
              <a:spcAft>
                <a:spcPts val="0"/>
              </a:spcAft>
              <a:buSzPts val="1900"/>
              <a:buFont typeface="Arial"/>
              <a:buChar char="•"/>
              <a:defRPr/>
            </a:lvl6pPr>
            <a:lvl7pPr indent="-349250" lvl="6" marL="3200400" algn="l">
              <a:lnSpc>
                <a:spcPct val="115000"/>
              </a:lnSpc>
              <a:spcBef>
                <a:spcPts val="2100"/>
              </a:spcBef>
              <a:spcAft>
                <a:spcPts val="0"/>
              </a:spcAft>
              <a:buSzPts val="1900"/>
              <a:buFont typeface="Arial"/>
              <a:buChar char="•"/>
              <a:defRPr/>
            </a:lvl7pPr>
            <a:lvl8pPr indent="-349250" lvl="7" marL="3657600" algn="l">
              <a:lnSpc>
                <a:spcPct val="115000"/>
              </a:lnSpc>
              <a:spcBef>
                <a:spcPts val="2100"/>
              </a:spcBef>
              <a:spcAft>
                <a:spcPts val="0"/>
              </a:spcAft>
              <a:buSzPts val="1900"/>
              <a:buFont typeface="Arial"/>
              <a:buChar char="•"/>
              <a:defRPr/>
            </a:lvl8pPr>
            <a:lvl9pPr indent="-349250" lvl="8" marL="4114800" algn="l">
              <a:lnSpc>
                <a:spcPct val="115000"/>
              </a:lnSpc>
              <a:spcBef>
                <a:spcPts val="2100"/>
              </a:spcBef>
              <a:spcAft>
                <a:spcPts val="2100"/>
              </a:spcAft>
              <a:buSzPts val="1900"/>
              <a:buFont typeface="Arial"/>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6" name="Shape 76"/>
        <p:cNvGrpSpPr/>
        <p:nvPr/>
      </p:nvGrpSpPr>
      <p:grpSpPr>
        <a:xfrm>
          <a:off x="0" y="0"/>
          <a:ext cx="0" cy="0"/>
          <a:chOff x="0" y="0"/>
          <a:chExt cx="0" cy="0"/>
        </a:xfrm>
      </p:grpSpPr>
      <p:sp>
        <p:nvSpPr>
          <p:cNvPr id="77" name="Google Shape;77;p11"/>
          <p:cNvSpPr/>
          <p:nvPr/>
        </p:nvSpPr>
        <p:spPr>
          <a:xfrm>
            <a:off x="0" y="6720094"/>
            <a:ext cx="12192000" cy="137906"/>
          </a:xfrm>
          <a:prstGeom prst="rect">
            <a:avLst/>
          </a:prstGeom>
          <a:solidFill>
            <a:srgbClr val="262626">
              <a:alpha val="6862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78" name="Google Shape;78;p11"/>
          <p:cNvGrpSpPr/>
          <p:nvPr/>
        </p:nvGrpSpPr>
        <p:grpSpPr>
          <a:xfrm>
            <a:off x="0" y="967841"/>
            <a:ext cx="12192000" cy="137411"/>
            <a:chOff x="284163" y="1577847"/>
            <a:chExt cx="8576373" cy="137411"/>
          </a:xfrm>
        </p:grpSpPr>
        <p:sp>
          <p:nvSpPr>
            <p:cNvPr id="79" name="Google Shape;79;p11"/>
            <p:cNvSpPr/>
            <p:nvPr/>
          </p:nvSpPr>
          <p:spPr>
            <a:xfrm>
              <a:off x="284163" y="1577847"/>
              <a:ext cx="1600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80" name="Google Shape;80;p11"/>
            <p:cNvSpPr/>
            <p:nvPr/>
          </p:nvSpPr>
          <p:spPr>
            <a:xfrm>
              <a:off x="1885174" y="1577847"/>
              <a:ext cx="2743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81" name="Google Shape;81;p11"/>
            <p:cNvSpPr/>
            <p:nvPr/>
          </p:nvSpPr>
          <p:spPr>
            <a:xfrm>
              <a:off x="4626864" y="1577847"/>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sp>
        <p:nvSpPr>
          <p:cNvPr id="82" name="Google Shape;82;p11"/>
          <p:cNvSpPr txBox="1"/>
          <p:nvPr>
            <p:ph type="title"/>
          </p:nvPr>
        </p:nvSpPr>
        <p:spPr>
          <a:xfrm>
            <a:off x="0" y="0"/>
            <a:ext cx="12192000" cy="967840"/>
          </a:xfrm>
          <a:prstGeom prst="rect">
            <a:avLst/>
          </a:prstGeom>
          <a:solidFill>
            <a:srgbClr val="68C075"/>
          </a:solidFill>
          <a:ln>
            <a:noFill/>
          </a:ln>
        </p:spPr>
        <p:txBody>
          <a:bodyPr anchorCtr="0" anchor="ctr" bIns="45700" lIns="91425" spcFirstLastPara="1" rIns="91425" wrap="square" tIns="45700">
            <a:normAutofit/>
          </a:bodyPr>
          <a:lstStyle>
            <a:lvl1pPr lvl="0" algn="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1"/>
          <p:cNvSpPr txBox="1"/>
          <p:nvPr>
            <p:ph idx="1" type="body"/>
          </p:nvPr>
        </p:nvSpPr>
        <p:spPr>
          <a:xfrm>
            <a:off x="2375338" y="2133601"/>
            <a:ext cx="9435663" cy="3992563"/>
          </a:xfrm>
          <a:prstGeom prst="rect">
            <a:avLst/>
          </a:prstGeom>
          <a:noFill/>
          <a:ln>
            <a:noFill/>
          </a:ln>
        </p:spPr>
        <p:txBody>
          <a:bodyPr anchorCtr="0" anchor="t" bIns="45700" lIns="91425" spcFirstLastPara="1" rIns="91425" wrap="square" tIns="45700">
            <a:normAutofit/>
          </a:bodyPr>
          <a:lstStyle>
            <a:lvl1pPr indent="-365760" lvl="0" marL="457200" algn="l">
              <a:lnSpc>
                <a:spcPct val="100000"/>
              </a:lnSpc>
              <a:spcBef>
                <a:spcPts val="2000"/>
              </a:spcBef>
              <a:spcAft>
                <a:spcPts val="0"/>
              </a:spcAft>
              <a:buSzPts val="2160"/>
              <a:buFont typeface="Arial"/>
              <a:buChar char="•"/>
              <a:defRPr/>
            </a:lvl1pPr>
            <a:lvl2pPr indent="-354330" lvl="1" marL="914400" algn="l">
              <a:lnSpc>
                <a:spcPct val="100000"/>
              </a:lnSpc>
              <a:spcBef>
                <a:spcPts val="600"/>
              </a:spcBef>
              <a:spcAft>
                <a:spcPts val="0"/>
              </a:spcAft>
              <a:buSzPts val="1980"/>
              <a:buFont typeface="Arial"/>
              <a:buChar char="•"/>
              <a:defRPr/>
            </a:lvl2pPr>
            <a:lvl3pPr indent="-342900" lvl="2" marL="1371600" algn="l">
              <a:lnSpc>
                <a:spcPct val="100000"/>
              </a:lnSpc>
              <a:spcBef>
                <a:spcPts val="600"/>
              </a:spcBef>
              <a:spcAft>
                <a:spcPts val="0"/>
              </a:spcAft>
              <a:buSzPts val="1800"/>
              <a:buFont typeface="Arial"/>
              <a:buChar char="•"/>
              <a:defRPr/>
            </a:lvl3pPr>
            <a:lvl4pPr indent="-331469" lvl="3" marL="1828800" algn="l">
              <a:lnSpc>
                <a:spcPct val="100000"/>
              </a:lnSpc>
              <a:spcBef>
                <a:spcPts val="600"/>
              </a:spcBef>
              <a:spcAft>
                <a:spcPts val="0"/>
              </a:spcAft>
              <a:buSzPts val="1620"/>
              <a:buFont typeface="Arial"/>
              <a:buChar char="•"/>
              <a:defRPr/>
            </a:lvl4pPr>
            <a:lvl5pPr indent="-331470" lvl="4" marL="2286000" algn="l">
              <a:lnSpc>
                <a:spcPct val="100000"/>
              </a:lnSpc>
              <a:spcBef>
                <a:spcPts val="600"/>
              </a:spcBef>
              <a:spcAft>
                <a:spcPts val="0"/>
              </a:spcAft>
              <a:buSzPts val="1620"/>
              <a:buFont typeface="Arial"/>
              <a:buChar char="•"/>
              <a:defRPr/>
            </a:lvl5pPr>
            <a:lvl6pPr indent="-331470" lvl="5" marL="2743200" algn="l">
              <a:lnSpc>
                <a:spcPct val="100000"/>
              </a:lnSpc>
              <a:spcBef>
                <a:spcPts val="600"/>
              </a:spcBef>
              <a:spcAft>
                <a:spcPts val="0"/>
              </a:spcAft>
              <a:buSzPts val="1620"/>
              <a:buFont typeface="Arial"/>
              <a:buChar char="•"/>
              <a:defRPr/>
            </a:lvl6pPr>
            <a:lvl7pPr indent="-331470" lvl="6" marL="3200400" algn="l">
              <a:lnSpc>
                <a:spcPct val="100000"/>
              </a:lnSpc>
              <a:spcBef>
                <a:spcPts val="600"/>
              </a:spcBef>
              <a:spcAft>
                <a:spcPts val="0"/>
              </a:spcAft>
              <a:buSzPts val="1620"/>
              <a:buFont typeface="Arial"/>
              <a:buChar char="•"/>
              <a:defRPr/>
            </a:lvl7pPr>
            <a:lvl8pPr indent="-331470" lvl="7" marL="3657600" algn="l">
              <a:lnSpc>
                <a:spcPct val="100000"/>
              </a:lnSpc>
              <a:spcBef>
                <a:spcPts val="600"/>
              </a:spcBef>
              <a:spcAft>
                <a:spcPts val="0"/>
              </a:spcAft>
              <a:buSzPts val="1620"/>
              <a:buFont typeface="Arial"/>
              <a:buChar char="•"/>
              <a:defRPr/>
            </a:lvl8pPr>
            <a:lvl9pPr indent="-331470" lvl="8" marL="4114800" algn="l">
              <a:lnSpc>
                <a:spcPct val="100000"/>
              </a:lnSpc>
              <a:spcBef>
                <a:spcPts val="600"/>
              </a:spcBef>
              <a:spcAft>
                <a:spcPts val="0"/>
              </a:spcAft>
              <a:buSzPts val="1620"/>
              <a:buFont typeface="Arial"/>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4" name="Shape 84"/>
        <p:cNvGrpSpPr/>
        <p:nvPr/>
      </p:nvGrpSpPr>
      <p:grpSpPr>
        <a:xfrm>
          <a:off x="0" y="0"/>
          <a:ext cx="0" cy="0"/>
          <a:chOff x="0" y="0"/>
          <a:chExt cx="0" cy="0"/>
        </a:xfrm>
      </p:grpSpPr>
      <p:sp>
        <p:nvSpPr>
          <p:cNvPr id="85" name="Google Shape;85;p12"/>
          <p:cNvSpPr/>
          <p:nvPr/>
        </p:nvSpPr>
        <p:spPr>
          <a:xfrm>
            <a:off x="1" y="250"/>
            <a:ext cx="12192001" cy="1468437"/>
          </a:xfrm>
          <a:prstGeom prst="rect">
            <a:avLst/>
          </a:prstGeom>
          <a:solidFill>
            <a:srgbClr val="262626">
              <a:alpha val="83529"/>
            </a:srgbClr>
          </a:solidFill>
          <a:ln>
            <a:noFill/>
          </a:ln>
        </p:spPr>
        <p:txBody>
          <a:bodyPr anchorCtr="0" anchor="b" bIns="365750" lIns="91425" spcFirstLastPara="1" rIns="182875" wrap="square" tIns="45700">
            <a:normAutofit/>
          </a:bodyPr>
          <a:lstStyle/>
          <a:p>
            <a:pPr indent="0" lvl="0" marL="0" marR="0" rtl="0" algn="l">
              <a:lnSpc>
                <a:spcPct val="100000"/>
              </a:lnSpc>
              <a:spcBef>
                <a:spcPts val="0"/>
              </a:spcBef>
              <a:spcAft>
                <a:spcPts val="0"/>
              </a:spcAft>
              <a:buClr>
                <a:srgbClr val="000000"/>
              </a:buClr>
              <a:buSzPts val="4200"/>
              <a:buFont typeface="Arial"/>
              <a:buNone/>
            </a:pPr>
            <a:r>
              <a:t/>
            </a:r>
            <a:endParaRPr b="0" i="0" sz="4200" u="none" cap="none" strike="noStrike">
              <a:solidFill>
                <a:srgbClr val="FFFFFF"/>
              </a:solidFill>
              <a:latin typeface="Corbel"/>
              <a:ea typeface="Corbel"/>
              <a:cs typeface="Corbel"/>
              <a:sym typeface="Corbel"/>
            </a:endParaRPr>
          </a:p>
        </p:txBody>
      </p:sp>
      <p:grpSp>
        <p:nvGrpSpPr>
          <p:cNvPr id="86" name="Google Shape;86;p12"/>
          <p:cNvGrpSpPr/>
          <p:nvPr/>
        </p:nvGrpSpPr>
        <p:grpSpPr>
          <a:xfrm>
            <a:off x="1" y="1462064"/>
            <a:ext cx="12192000" cy="137411"/>
            <a:chOff x="284163" y="1759424"/>
            <a:chExt cx="8576373" cy="137411"/>
          </a:xfrm>
        </p:grpSpPr>
        <p:sp>
          <p:nvSpPr>
            <p:cNvPr id="87" name="Google Shape;87;p12"/>
            <p:cNvSpPr/>
            <p:nvPr/>
          </p:nvSpPr>
          <p:spPr>
            <a:xfrm>
              <a:off x="284163" y="1759424"/>
              <a:ext cx="2743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88" name="Google Shape;88;p12"/>
            <p:cNvSpPr/>
            <p:nvPr/>
          </p:nvSpPr>
          <p:spPr>
            <a:xfrm>
              <a:off x="3026392" y="1759424"/>
              <a:ext cx="1600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89" name="Google Shape;89;p12"/>
            <p:cNvSpPr/>
            <p:nvPr/>
          </p:nvSpPr>
          <p:spPr>
            <a:xfrm>
              <a:off x="4626864" y="1759424"/>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sp>
        <p:nvSpPr>
          <p:cNvPr id="90" name="Google Shape;90;p12"/>
          <p:cNvSpPr txBox="1"/>
          <p:nvPr>
            <p:ph type="ctrTitle"/>
          </p:nvPr>
        </p:nvSpPr>
        <p:spPr>
          <a:xfrm>
            <a:off x="561788" y="4526"/>
            <a:ext cx="10411968" cy="1088136"/>
          </a:xfrm>
          <a:prstGeom prst="rect">
            <a:avLst/>
          </a:prstGeom>
          <a:noFill/>
          <a:ln>
            <a:noFill/>
          </a:ln>
        </p:spPr>
        <p:txBody>
          <a:bodyPr anchorCtr="0" anchor="b" bIns="45700" lIns="91425" spcFirstLastPara="1" rIns="91425" wrap="square" tIns="45700">
            <a:normAutofit/>
          </a:bodyPr>
          <a:lstStyle>
            <a:lvl1pPr lvl="0" algn="l">
              <a:lnSpc>
                <a:spcPct val="109523"/>
              </a:lnSpc>
              <a:spcBef>
                <a:spcPts val="0"/>
              </a:spcBef>
              <a:spcAft>
                <a:spcPts val="0"/>
              </a:spcAft>
              <a:buClr>
                <a:schemeClr val="lt1"/>
              </a:buClr>
              <a:buSzPts val="4200"/>
              <a:buFont typeface="Corbel"/>
              <a:buNone/>
              <a:defRPr sz="4200">
                <a:solidFill>
                  <a:schemeClr val="lt1"/>
                </a:solidFill>
                <a:latin typeface="Corbel"/>
                <a:ea typeface="Corbel"/>
                <a:cs typeface="Corbel"/>
                <a:sym typeface="Corbe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2"/>
          <p:cNvSpPr txBox="1"/>
          <p:nvPr>
            <p:ph idx="1" type="subTitle"/>
          </p:nvPr>
        </p:nvSpPr>
        <p:spPr>
          <a:xfrm>
            <a:off x="634940" y="1087948"/>
            <a:ext cx="10338816" cy="484632"/>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A5A5A5"/>
              </a:buClr>
              <a:buSzPts val="1620"/>
              <a:buFont typeface="Noto Sans Symbols"/>
              <a:buNone/>
              <a:defRPr sz="1800">
                <a:solidFill>
                  <a:schemeClr val="lt1"/>
                </a:solidFill>
                <a:latin typeface="Calibri"/>
                <a:ea typeface="Calibri"/>
                <a:cs typeface="Calibri"/>
                <a:sym typeface="Calibri"/>
              </a:defRPr>
            </a:lvl1pPr>
            <a:lvl2pPr lvl="1" algn="ctr">
              <a:lnSpc>
                <a:spcPct val="100000"/>
              </a:lnSpc>
              <a:spcBef>
                <a:spcPts val="600"/>
              </a:spcBef>
              <a:spcAft>
                <a:spcPts val="0"/>
              </a:spcAft>
              <a:buSzPts val="1980"/>
              <a:buNone/>
              <a:defRPr>
                <a:solidFill>
                  <a:srgbClr val="888888"/>
                </a:solidFill>
              </a:defRPr>
            </a:lvl2pPr>
            <a:lvl3pPr lvl="2" algn="ctr">
              <a:lnSpc>
                <a:spcPct val="100000"/>
              </a:lnSpc>
              <a:spcBef>
                <a:spcPts val="600"/>
              </a:spcBef>
              <a:spcAft>
                <a:spcPts val="0"/>
              </a:spcAft>
              <a:buSzPts val="1800"/>
              <a:buNone/>
              <a:defRPr>
                <a:solidFill>
                  <a:srgbClr val="888888"/>
                </a:solidFill>
              </a:defRPr>
            </a:lvl3pPr>
            <a:lvl4pPr lvl="3" algn="ctr">
              <a:lnSpc>
                <a:spcPct val="100000"/>
              </a:lnSpc>
              <a:spcBef>
                <a:spcPts val="600"/>
              </a:spcBef>
              <a:spcAft>
                <a:spcPts val="0"/>
              </a:spcAft>
              <a:buSzPts val="1620"/>
              <a:buNone/>
              <a:defRPr>
                <a:solidFill>
                  <a:srgbClr val="888888"/>
                </a:solidFill>
              </a:defRPr>
            </a:lvl4pPr>
            <a:lvl5pPr lvl="4" algn="ctr">
              <a:lnSpc>
                <a:spcPct val="100000"/>
              </a:lnSpc>
              <a:spcBef>
                <a:spcPts val="600"/>
              </a:spcBef>
              <a:spcAft>
                <a:spcPts val="0"/>
              </a:spcAft>
              <a:buSzPts val="1620"/>
              <a:buNone/>
              <a:defRPr>
                <a:solidFill>
                  <a:srgbClr val="888888"/>
                </a:solidFill>
              </a:defRPr>
            </a:lvl5pPr>
            <a:lvl6pPr lvl="5" algn="ctr">
              <a:lnSpc>
                <a:spcPct val="100000"/>
              </a:lnSpc>
              <a:spcBef>
                <a:spcPts val="600"/>
              </a:spcBef>
              <a:spcAft>
                <a:spcPts val="0"/>
              </a:spcAft>
              <a:buSzPts val="1620"/>
              <a:buNone/>
              <a:defRPr>
                <a:solidFill>
                  <a:srgbClr val="888888"/>
                </a:solidFill>
              </a:defRPr>
            </a:lvl6pPr>
            <a:lvl7pPr lvl="6" algn="ctr">
              <a:lnSpc>
                <a:spcPct val="100000"/>
              </a:lnSpc>
              <a:spcBef>
                <a:spcPts val="600"/>
              </a:spcBef>
              <a:spcAft>
                <a:spcPts val="0"/>
              </a:spcAft>
              <a:buSzPts val="1620"/>
              <a:buNone/>
              <a:defRPr>
                <a:solidFill>
                  <a:srgbClr val="888888"/>
                </a:solidFill>
              </a:defRPr>
            </a:lvl7pPr>
            <a:lvl8pPr lvl="7" algn="ctr">
              <a:lnSpc>
                <a:spcPct val="100000"/>
              </a:lnSpc>
              <a:spcBef>
                <a:spcPts val="600"/>
              </a:spcBef>
              <a:spcAft>
                <a:spcPts val="0"/>
              </a:spcAft>
              <a:buSzPts val="1620"/>
              <a:buNone/>
              <a:defRPr>
                <a:solidFill>
                  <a:srgbClr val="888888"/>
                </a:solidFill>
              </a:defRPr>
            </a:lvl8pPr>
            <a:lvl9pPr lvl="8" algn="ctr">
              <a:lnSpc>
                <a:spcPct val="100000"/>
              </a:lnSpc>
              <a:spcBef>
                <a:spcPts val="600"/>
              </a:spcBef>
              <a:spcAft>
                <a:spcPts val="0"/>
              </a:spcAft>
              <a:buSzPts val="1620"/>
              <a:buNone/>
              <a:defRPr>
                <a:solidFill>
                  <a:srgbClr val="888888"/>
                </a:solidFill>
              </a:defRPr>
            </a:lvl9pPr>
          </a:lstStyle>
          <a:p/>
        </p:txBody>
      </p:sp>
      <p:sp>
        <p:nvSpPr>
          <p:cNvPr id="92" name="Google Shape;92;p12"/>
          <p:cNvSpPr/>
          <p:nvPr/>
        </p:nvSpPr>
        <p:spPr>
          <a:xfrm>
            <a:off x="2" y="6684264"/>
            <a:ext cx="12191997" cy="173736"/>
          </a:xfrm>
          <a:prstGeom prst="rect">
            <a:avLst/>
          </a:prstGeom>
          <a:solidFill>
            <a:srgbClr val="262626">
              <a:alpha val="6862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Picture">
  <p:cSld name="Title Slide with Picture">
    <p:spTree>
      <p:nvGrpSpPr>
        <p:cNvPr id="93" name="Shape 93"/>
        <p:cNvGrpSpPr/>
        <p:nvPr/>
      </p:nvGrpSpPr>
      <p:grpSpPr>
        <a:xfrm>
          <a:off x="0" y="0"/>
          <a:ext cx="0" cy="0"/>
          <a:chOff x="0" y="0"/>
          <a:chExt cx="0" cy="0"/>
        </a:xfrm>
      </p:grpSpPr>
      <p:sp>
        <p:nvSpPr>
          <p:cNvPr id="94" name="Google Shape;94;p13"/>
          <p:cNvSpPr/>
          <p:nvPr/>
        </p:nvSpPr>
        <p:spPr>
          <a:xfrm>
            <a:off x="378885" y="444729"/>
            <a:ext cx="11432116" cy="1468437"/>
          </a:xfrm>
          <a:prstGeom prst="rect">
            <a:avLst/>
          </a:prstGeom>
          <a:solidFill>
            <a:srgbClr val="262626">
              <a:alpha val="83529"/>
            </a:srgbClr>
          </a:solidFill>
          <a:ln>
            <a:noFill/>
          </a:ln>
        </p:spPr>
        <p:txBody>
          <a:bodyPr anchorCtr="0" anchor="b" bIns="365750" lIns="91425" spcFirstLastPara="1" rIns="182875" wrap="square" tIns="45700">
            <a:normAutofit/>
          </a:bodyPr>
          <a:lstStyle/>
          <a:p>
            <a:pPr indent="0" lvl="0" marL="0" marR="0" rtl="0" algn="l">
              <a:lnSpc>
                <a:spcPct val="100000"/>
              </a:lnSpc>
              <a:spcBef>
                <a:spcPts val="0"/>
              </a:spcBef>
              <a:spcAft>
                <a:spcPts val="0"/>
              </a:spcAft>
              <a:buClr>
                <a:srgbClr val="000000"/>
              </a:buClr>
              <a:buSzPts val="4200"/>
              <a:buFont typeface="Arial"/>
              <a:buNone/>
            </a:pPr>
            <a:r>
              <a:t/>
            </a:r>
            <a:endParaRPr b="0" i="0" sz="4200" u="none" cap="none" strike="noStrike">
              <a:solidFill>
                <a:srgbClr val="FFFFFF"/>
              </a:solidFill>
              <a:latin typeface="Corbel"/>
              <a:ea typeface="Corbel"/>
              <a:cs typeface="Corbel"/>
              <a:sym typeface="Corbel"/>
            </a:endParaRPr>
          </a:p>
        </p:txBody>
      </p:sp>
      <p:sp>
        <p:nvSpPr>
          <p:cNvPr id="95" name="Google Shape;95;p13"/>
          <p:cNvSpPr txBox="1"/>
          <p:nvPr>
            <p:ph idx="10" type="dt"/>
          </p:nvPr>
        </p:nvSpPr>
        <p:spPr>
          <a:xfrm>
            <a:off x="9059915" y="6437033"/>
            <a:ext cx="284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6" name="Google Shape;96;p13"/>
          <p:cNvSpPr txBox="1"/>
          <p:nvPr>
            <p:ph idx="11" type="ftr"/>
          </p:nvPr>
        </p:nvSpPr>
        <p:spPr>
          <a:xfrm>
            <a:off x="266264" y="6437033"/>
            <a:ext cx="8166536"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7" name="Google Shape;97;p13"/>
          <p:cNvSpPr txBox="1"/>
          <p:nvPr>
            <p:ph idx="12" type="sldNum"/>
          </p:nvPr>
        </p:nvSpPr>
        <p:spPr>
          <a:xfrm>
            <a:off x="11075279" y="167347"/>
            <a:ext cx="840828" cy="35976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
        <p:nvSpPr>
          <p:cNvPr id="98" name="Google Shape;98;p13"/>
          <p:cNvSpPr/>
          <p:nvPr>
            <p:ph idx="2" type="pic"/>
          </p:nvPr>
        </p:nvSpPr>
        <p:spPr>
          <a:xfrm>
            <a:off x="378883" y="2017059"/>
            <a:ext cx="11432116" cy="4377391"/>
          </a:xfrm>
          <a:prstGeom prst="rect">
            <a:avLst/>
          </a:prstGeom>
          <a:noFill/>
          <a:ln>
            <a:noFill/>
          </a:ln>
        </p:spPr>
      </p:sp>
      <p:sp>
        <p:nvSpPr>
          <p:cNvPr id="99" name="Google Shape;99;p13"/>
          <p:cNvSpPr txBox="1"/>
          <p:nvPr>
            <p:ph idx="1" type="subTitle"/>
          </p:nvPr>
        </p:nvSpPr>
        <p:spPr>
          <a:xfrm>
            <a:off x="629894" y="1532965"/>
            <a:ext cx="10339045" cy="484094"/>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1620"/>
              <a:buNone/>
              <a:defRPr sz="1800">
                <a:solidFill>
                  <a:schemeClr val="lt1"/>
                </a:solidFill>
              </a:defRPr>
            </a:lvl1pPr>
            <a:lvl2pPr lvl="1" algn="ctr">
              <a:lnSpc>
                <a:spcPct val="100000"/>
              </a:lnSpc>
              <a:spcBef>
                <a:spcPts val="600"/>
              </a:spcBef>
              <a:spcAft>
                <a:spcPts val="0"/>
              </a:spcAft>
              <a:buSzPts val="1980"/>
              <a:buNone/>
              <a:defRPr>
                <a:solidFill>
                  <a:srgbClr val="888888"/>
                </a:solidFill>
              </a:defRPr>
            </a:lvl2pPr>
            <a:lvl3pPr lvl="2" algn="ctr">
              <a:lnSpc>
                <a:spcPct val="100000"/>
              </a:lnSpc>
              <a:spcBef>
                <a:spcPts val="600"/>
              </a:spcBef>
              <a:spcAft>
                <a:spcPts val="0"/>
              </a:spcAft>
              <a:buSzPts val="1800"/>
              <a:buNone/>
              <a:defRPr>
                <a:solidFill>
                  <a:srgbClr val="888888"/>
                </a:solidFill>
              </a:defRPr>
            </a:lvl3pPr>
            <a:lvl4pPr lvl="3" algn="ctr">
              <a:lnSpc>
                <a:spcPct val="100000"/>
              </a:lnSpc>
              <a:spcBef>
                <a:spcPts val="600"/>
              </a:spcBef>
              <a:spcAft>
                <a:spcPts val="0"/>
              </a:spcAft>
              <a:buSzPts val="1620"/>
              <a:buNone/>
              <a:defRPr>
                <a:solidFill>
                  <a:srgbClr val="888888"/>
                </a:solidFill>
              </a:defRPr>
            </a:lvl4pPr>
            <a:lvl5pPr lvl="4" algn="ctr">
              <a:lnSpc>
                <a:spcPct val="100000"/>
              </a:lnSpc>
              <a:spcBef>
                <a:spcPts val="600"/>
              </a:spcBef>
              <a:spcAft>
                <a:spcPts val="0"/>
              </a:spcAft>
              <a:buSzPts val="1620"/>
              <a:buNone/>
              <a:defRPr>
                <a:solidFill>
                  <a:srgbClr val="888888"/>
                </a:solidFill>
              </a:defRPr>
            </a:lvl5pPr>
            <a:lvl6pPr lvl="5" algn="ctr">
              <a:lnSpc>
                <a:spcPct val="100000"/>
              </a:lnSpc>
              <a:spcBef>
                <a:spcPts val="600"/>
              </a:spcBef>
              <a:spcAft>
                <a:spcPts val="0"/>
              </a:spcAft>
              <a:buSzPts val="1620"/>
              <a:buNone/>
              <a:defRPr>
                <a:solidFill>
                  <a:srgbClr val="888888"/>
                </a:solidFill>
              </a:defRPr>
            </a:lvl6pPr>
            <a:lvl7pPr lvl="6" algn="ctr">
              <a:lnSpc>
                <a:spcPct val="100000"/>
              </a:lnSpc>
              <a:spcBef>
                <a:spcPts val="600"/>
              </a:spcBef>
              <a:spcAft>
                <a:spcPts val="0"/>
              </a:spcAft>
              <a:buSzPts val="1620"/>
              <a:buNone/>
              <a:defRPr>
                <a:solidFill>
                  <a:srgbClr val="888888"/>
                </a:solidFill>
              </a:defRPr>
            </a:lvl7pPr>
            <a:lvl8pPr lvl="7" algn="ctr">
              <a:lnSpc>
                <a:spcPct val="100000"/>
              </a:lnSpc>
              <a:spcBef>
                <a:spcPts val="600"/>
              </a:spcBef>
              <a:spcAft>
                <a:spcPts val="0"/>
              </a:spcAft>
              <a:buSzPts val="1620"/>
              <a:buNone/>
              <a:defRPr>
                <a:solidFill>
                  <a:srgbClr val="888888"/>
                </a:solidFill>
              </a:defRPr>
            </a:lvl8pPr>
            <a:lvl9pPr lvl="8" algn="ctr">
              <a:lnSpc>
                <a:spcPct val="100000"/>
              </a:lnSpc>
              <a:spcBef>
                <a:spcPts val="600"/>
              </a:spcBef>
              <a:spcAft>
                <a:spcPts val="0"/>
              </a:spcAft>
              <a:buSzPts val="1620"/>
              <a:buNone/>
              <a:defRPr>
                <a:solidFill>
                  <a:srgbClr val="888888"/>
                </a:solidFill>
              </a:defRPr>
            </a:lvl9pPr>
          </a:lstStyle>
          <a:p/>
        </p:txBody>
      </p:sp>
      <p:grpSp>
        <p:nvGrpSpPr>
          <p:cNvPr id="100" name="Google Shape;100;p13"/>
          <p:cNvGrpSpPr/>
          <p:nvPr/>
        </p:nvGrpSpPr>
        <p:grpSpPr>
          <a:xfrm>
            <a:off x="378885" y="1906543"/>
            <a:ext cx="11435164" cy="137411"/>
            <a:chOff x="284163" y="1759424"/>
            <a:chExt cx="8576373" cy="137411"/>
          </a:xfrm>
        </p:grpSpPr>
        <p:sp>
          <p:nvSpPr>
            <p:cNvPr id="101" name="Google Shape;101;p13"/>
            <p:cNvSpPr/>
            <p:nvPr/>
          </p:nvSpPr>
          <p:spPr>
            <a:xfrm>
              <a:off x="284163" y="1759424"/>
              <a:ext cx="2743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2" name="Google Shape;102;p13"/>
            <p:cNvSpPr/>
            <p:nvPr/>
          </p:nvSpPr>
          <p:spPr>
            <a:xfrm>
              <a:off x="3026392" y="1759424"/>
              <a:ext cx="1600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3" name="Google Shape;103;p13"/>
            <p:cNvSpPr/>
            <p:nvPr/>
          </p:nvSpPr>
          <p:spPr>
            <a:xfrm>
              <a:off x="4626864" y="1759424"/>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sp>
        <p:nvSpPr>
          <p:cNvPr id="104" name="Google Shape;104;p13"/>
          <p:cNvSpPr txBox="1"/>
          <p:nvPr/>
        </p:nvSpPr>
        <p:spPr>
          <a:xfrm>
            <a:off x="10974519" y="444729"/>
            <a:ext cx="782693"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rgbClr val="FFFFFF"/>
                </a:solidFill>
                <a:latin typeface="Calibri"/>
                <a:ea typeface="Calibri"/>
                <a:cs typeface="Calibri"/>
                <a:sym typeface="Calibri"/>
              </a:rPr>
              <a:t>🡽</a:t>
            </a:r>
            <a:endParaRPr b="0" i="0" sz="3600" u="none" cap="none" strike="noStrike">
              <a:solidFill>
                <a:srgbClr val="FFFFFF"/>
              </a:solidFill>
              <a:latin typeface="Calibri"/>
              <a:ea typeface="Calibri"/>
              <a:cs typeface="Calibri"/>
              <a:sym typeface="Calibri"/>
            </a:endParaRPr>
          </a:p>
        </p:txBody>
      </p:sp>
      <p:sp>
        <p:nvSpPr>
          <p:cNvPr id="105" name="Google Shape;105;p13"/>
          <p:cNvSpPr txBox="1"/>
          <p:nvPr>
            <p:ph type="ctrTitle"/>
          </p:nvPr>
        </p:nvSpPr>
        <p:spPr>
          <a:xfrm>
            <a:off x="558178" y="444729"/>
            <a:ext cx="10414623" cy="1088237"/>
          </a:xfrm>
          <a:prstGeom prst="rect">
            <a:avLst/>
          </a:prstGeom>
          <a:noFill/>
          <a:ln>
            <a:noFill/>
          </a:ln>
        </p:spPr>
        <p:txBody>
          <a:bodyPr anchorCtr="0" anchor="b" bIns="45700" lIns="91425" spcFirstLastPara="1" rIns="91425" wrap="square" tIns="45700">
            <a:normAutofit/>
          </a:bodyPr>
          <a:lstStyle>
            <a:lvl1pPr lvl="0" algn="l">
              <a:lnSpc>
                <a:spcPct val="109523"/>
              </a:lnSpc>
              <a:spcBef>
                <a:spcPts val="0"/>
              </a:spcBef>
              <a:spcAft>
                <a:spcPts val="0"/>
              </a:spcAft>
              <a:buClr>
                <a:schemeClr val="lt1"/>
              </a:buClr>
              <a:buSzPts val="4200"/>
              <a:buFont typeface="Corbe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6" name="Shape 106"/>
        <p:cNvGrpSpPr/>
        <p:nvPr/>
      </p:nvGrpSpPr>
      <p:grpSpPr>
        <a:xfrm>
          <a:off x="0" y="0"/>
          <a:ext cx="0" cy="0"/>
          <a:chOff x="0" y="0"/>
          <a:chExt cx="0" cy="0"/>
        </a:xfrm>
      </p:grpSpPr>
      <p:sp>
        <p:nvSpPr>
          <p:cNvPr id="107" name="Google Shape;107;p14"/>
          <p:cNvSpPr/>
          <p:nvPr/>
        </p:nvSpPr>
        <p:spPr>
          <a:xfrm>
            <a:off x="378885" y="4801576"/>
            <a:ext cx="11432116" cy="1468437"/>
          </a:xfrm>
          <a:prstGeom prst="rect">
            <a:avLst/>
          </a:prstGeom>
          <a:solidFill>
            <a:srgbClr val="262626">
              <a:alpha val="83529"/>
            </a:srgbClr>
          </a:solidFill>
          <a:ln>
            <a:noFill/>
          </a:ln>
        </p:spPr>
        <p:txBody>
          <a:bodyPr anchorCtr="0" anchor="b" bIns="365750" lIns="91425" spcFirstLastPara="1" rIns="182875" wrap="square" tIns="45700">
            <a:normAutofit/>
          </a:bodyPr>
          <a:lstStyle/>
          <a:p>
            <a:pPr indent="0" lvl="0" marL="0" marR="0" rtl="0" algn="l">
              <a:lnSpc>
                <a:spcPct val="100000"/>
              </a:lnSpc>
              <a:spcBef>
                <a:spcPts val="0"/>
              </a:spcBef>
              <a:spcAft>
                <a:spcPts val="0"/>
              </a:spcAft>
              <a:buClr>
                <a:srgbClr val="000000"/>
              </a:buClr>
              <a:buSzPts val="4200"/>
              <a:buFont typeface="Arial"/>
              <a:buNone/>
            </a:pPr>
            <a:r>
              <a:t/>
            </a:r>
            <a:endParaRPr b="0" i="0" sz="4200" u="none" cap="none" strike="noStrike">
              <a:solidFill>
                <a:srgbClr val="FFFFFF"/>
              </a:solidFill>
              <a:latin typeface="Corbel"/>
              <a:ea typeface="Corbel"/>
              <a:cs typeface="Corbel"/>
              <a:sym typeface="Corbel"/>
            </a:endParaRPr>
          </a:p>
        </p:txBody>
      </p:sp>
      <p:grpSp>
        <p:nvGrpSpPr>
          <p:cNvPr id="108" name="Google Shape;108;p14"/>
          <p:cNvGrpSpPr/>
          <p:nvPr/>
        </p:nvGrpSpPr>
        <p:grpSpPr>
          <a:xfrm>
            <a:off x="378885" y="6263390"/>
            <a:ext cx="11435164" cy="137411"/>
            <a:chOff x="284163" y="1759424"/>
            <a:chExt cx="8576373" cy="137411"/>
          </a:xfrm>
        </p:grpSpPr>
        <p:sp>
          <p:nvSpPr>
            <p:cNvPr id="109" name="Google Shape;109;p14"/>
            <p:cNvSpPr/>
            <p:nvPr/>
          </p:nvSpPr>
          <p:spPr>
            <a:xfrm>
              <a:off x="284163" y="1759424"/>
              <a:ext cx="2743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0" name="Google Shape;110;p14"/>
            <p:cNvSpPr/>
            <p:nvPr/>
          </p:nvSpPr>
          <p:spPr>
            <a:xfrm>
              <a:off x="3026392" y="1759424"/>
              <a:ext cx="1600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1" name="Google Shape;111;p14"/>
            <p:cNvSpPr/>
            <p:nvPr/>
          </p:nvSpPr>
          <p:spPr>
            <a:xfrm>
              <a:off x="4626864" y="1759424"/>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sp>
        <p:nvSpPr>
          <p:cNvPr id="112" name="Google Shape;112;p14"/>
          <p:cNvSpPr txBox="1"/>
          <p:nvPr/>
        </p:nvSpPr>
        <p:spPr>
          <a:xfrm>
            <a:off x="10974519" y="4801576"/>
            <a:ext cx="782693"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rgbClr val="FFFFFF"/>
                </a:solidFill>
                <a:latin typeface="Calibri"/>
                <a:ea typeface="Calibri"/>
                <a:cs typeface="Calibri"/>
                <a:sym typeface="Calibri"/>
              </a:rPr>
              <a:t>🡽</a:t>
            </a:r>
            <a:endParaRPr b="0" i="0" sz="3600" u="none" cap="none" strike="noStrike">
              <a:solidFill>
                <a:srgbClr val="FFFFFF"/>
              </a:solidFill>
              <a:latin typeface="Calibri"/>
              <a:ea typeface="Calibri"/>
              <a:cs typeface="Calibri"/>
              <a:sym typeface="Calibri"/>
            </a:endParaRPr>
          </a:p>
        </p:txBody>
      </p:sp>
      <p:sp>
        <p:nvSpPr>
          <p:cNvPr id="113" name="Google Shape;113;p14"/>
          <p:cNvSpPr txBox="1"/>
          <p:nvPr>
            <p:ph type="title"/>
          </p:nvPr>
        </p:nvSpPr>
        <p:spPr>
          <a:xfrm>
            <a:off x="573024" y="4814125"/>
            <a:ext cx="10363200" cy="105156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4200"/>
              <a:buFont typeface="Corbel"/>
              <a:buNone/>
              <a:defRPr b="0" i="0" sz="4200" cap="none">
                <a:solidFill>
                  <a:schemeClr val="lt1"/>
                </a:solidFill>
                <a:latin typeface="Corbel"/>
                <a:ea typeface="Corbel"/>
                <a:cs typeface="Corbel"/>
                <a:sym typeface="Corbe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14"/>
          <p:cNvSpPr txBox="1"/>
          <p:nvPr>
            <p:ph idx="1" type="body"/>
          </p:nvPr>
        </p:nvSpPr>
        <p:spPr>
          <a:xfrm>
            <a:off x="633984" y="5861304"/>
            <a:ext cx="10314432" cy="402336"/>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SzPts val="1620"/>
              <a:buNone/>
              <a:defRPr sz="1800">
                <a:solidFill>
                  <a:schemeClr val="lt1"/>
                </a:solidFill>
                <a:latin typeface="Calibri"/>
                <a:ea typeface="Calibri"/>
                <a:cs typeface="Calibri"/>
                <a:sym typeface="Calibri"/>
              </a:defRPr>
            </a:lvl1pPr>
            <a:lvl2pPr indent="-228600" lvl="1" marL="914400" algn="l">
              <a:lnSpc>
                <a:spcPct val="100000"/>
              </a:lnSpc>
              <a:spcBef>
                <a:spcPts val="600"/>
              </a:spcBef>
              <a:spcAft>
                <a:spcPts val="0"/>
              </a:spcAft>
              <a:buSzPts val="1620"/>
              <a:buNone/>
              <a:defRPr sz="1800">
                <a:solidFill>
                  <a:srgbClr val="888888"/>
                </a:solidFill>
              </a:defRPr>
            </a:lvl2pPr>
            <a:lvl3pPr indent="-228600" lvl="2" marL="1371600" algn="l">
              <a:lnSpc>
                <a:spcPct val="100000"/>
              </a:lnSpc>
              <a:spcBef>
                <a:spcPts val="600"/>
              </a:spcBef>
              <a:spcAft>
                <a:spcPts val="0"/>
              </a:spcAft>
              <a:buSzPts val="1440"/>
              <a:buNone/>
              <a:defRPr sz="1600">
                <a:solidFill>
                  <a:srgbClr val="888888"/>
                </a:solidFill>
              </a:defRPr>
            </a:lvl3pPr>
            <a:lvl4pPr indent="-228600" lvl="3" marL="1828800" algn="l">
              <a:lnSpc>
                <a:spcPct val="100000"/>
              </a:lnSpc>
              <a:spcBef>
                <a:spcPts val="600"/>
              </a:spcBef>
              <a:spcAft>
                <a:spcPts val="0"/>
              </a:spcAft>
              <a:buSzPts val="1260"/>
              <a:buNone/>
              <a:defRPr sz="1400">
                <a:solidFill>
                  <a:srgbClr val="888888"/>
                </a:solidFill>
              </a:defRPr>
            </a:lvl4pPr>
            <a:lvl5pPr indent="-228600" lvl="4" marL="2286000" algn="l">
              <a:lnSpc>
                <a:spcPct val="100000"/>
              </a:lnSpc>
              <a:spcBef>
                <a:spcPts val="600"/>
              </a:spcBef>
              <a:spcAft>
                <a:spcPts val="0"/>
              </a:spcAft>
              <a:buSzPts val="1260"/>
              <a:buNone/>
              <a:defRPr sz="1400">
                <a:solidFill>
                  <a:srgbClr val="888888"/>
                </a:solidFill>
              </a:defRPr>
            </a:lvl5pPr>
            <a:lvl6pPr indent="-228600" lvl="5" marL="2743200" algn="l">
              <a:lnSpc>
                <a:spcPct val="100000"/>
              </a:lnSpc>
              <a:spcBef>
                <a:spcPts val="600"/>
              </a:spcBef>
              <a:spcAft>
                <a:spcPts val="0"/>
              </a:spcAft>
              <a:buSzPts val="1260"/>
              <a:buNone/>
              <a:defRPr sz="1400">
                <a:solidFill>
                  <a:srgbClr val="888888"/>
                </a:solidFill>
              </a:defRPr>
            </a:lvl6pPr>
            <a:lvl7pPr indent="-228600" lvl="6" marL="3200400" algn="l">
              <a:lnSpc>
                <a:spcPct val="100000"/>
              </a:lnSpc>
              <a:spcBef>
                <a:spcPts val="600"/>
              </a:spcBef>
              <a:spcAft>
                <a:spcPts val="0"/>
              </a:spcAft>
              <a:buSzPts val="1260"/>
              <a:buNone/>
              <a:defRPr sz="1400">
                <a:solidFill>
                  <a:srgbClr val="888888"/>
                </a:solidFill>
              </a:defRPr>
            </a:lvl7pPr>
            <a:lvl8pPr indent="-228600" lvl="7" marL="3657600" algn="l">
              <a:lnSpc>
                <a:spcPct val="100000"/>
              </a:lnSpc>
              <a:spcBef>
                <a:spcPts val="600"/>
              </a:spcBef>
              <a:spcAft>
                <a:spcPts val="0"/>
              </a:spcAft>
              <a:buSzPts val="1260"/>
              <a:buNone/>
              <a:defRPr sz="1400">
                <a:solidFill>
                  <a:srgbClr val="888888"/>
                </a:solidFill>
              </a:defRPr>
            </a:lvl8pPr>
            <a:lvl9pPr indent="-228600" lvl="8" marL="4114800" algn="l">
              <a:lnSpc>
                <a:spcPct val="100000"/>
              </a:lnSpc>
              <a:spcBef>
                <a:spcPts val="600"/>
              </a:spcBef>
              <a:spcAft>
                <a:spcPts val="0"/>
              </a:spcAft>
              <a:buSzPts val="1260"/>
              <a:buNone/>
              <a:defRPr sz="1400">
                <a:solidFill>
                  <a:srgbClr val="888888"/>
                </a:solidFill>
              </a:defRPr>
            </a:lvl9pPr>
          </a:lstStyle>
          <a:p/>
        </p:txBody>
      </p:sp>
      <p:sp>
        <p:nvSpPr>
          <p:cNvPr id="115" name="Google Shape;115;p14"/>
          <p:cNvSpPr txBox="1"/>
          <p:nvPr>
            <p:ph idx="10" type="dt"/>
          </p:nvPr>
        </p:nvSpPr>
        <p:spPr>
          <a:xfrm>
            <a:off x="9059915" y="6437033"/>
            <a:ext cx="284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6" name="Google Shape;116;p14"/>
          <p:cNvSpPr txBox="1"/>
          <p:nvPr>
            <p:ph idx="11" type="ftr"/>
          </p:nvPr>
        </p:nvSpPr>
        <p:spPr>
          <a:xfrm>
            <a:off x="266264" y="6437033"/>
            <a:ext cx="8166536"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7" name="Google Shape;117;p14"/>
          <p:cNvSpPr txBox="1"/>
          <p:nvPr>
            <p:ph idx="12" type="sldNum"/>
          </p:nvPr>
        </p:nvSpPr>
        <p:spPr>
          <a:xfrm>
            <a:off x="11075279" y="167347"/>
            <a:ext cx="840828" cy="35976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with Picture">
  <p:cSld name="Section with Picture">
    <p:spTree>
      <p:nvGrpSpPr>
        <p:cNvPr id="118" name="Shape 118"/>
        <p:cNvGrpSpPr/>
        <p:nvPr/>
      </p:nvGrpSpPr>
      <p:grpSpPr>
        <a:xfrm>
          <a:off x="0" y="0"/>
          <a:ext cx="0" cy="0"/>
          <a:chOff x="0" y="0"/>
          <a:chExt cx="0" cy="0"/>
        </a:xfrm>
      </p:grpSpPr>
      <p:sp>
        <p:nvSpPr>
          <p:cNvPr id="119" name="Google Shape;119;p15"/>
          <p:cNvSpPr/>
          <p:nvPr>
            <p:ph idx="2" type="pic"/>
          </p:nvPr>
        </p:nvSpPr>
        <p:spPr>
          <a:xfrm>
            <a:off x="378883" y="443755"/>
            <a:ext cx="11432116" cy="4370293"/>
          </a:xfrm>
          <a:prstGeom prst="rect">
            <a:avLst/>
          </a:prstGeom>
          <a:noFill/>
          <a:ln>
            <a:noFill/>
          </a:ln>
        </p:spPr>
      </p:sp>
      <p:sp>
        <p:nvSpPr>
          <p:cNvPr id="120" name="Google Shape;120;p15"/>
          <p:cNvSpPr txBox="1"/>
          <p:nvPr>
            <p:ph idx="10" type="dt"/>
          </p:nvPr>
        </p:nvSpPr>
        <p:spPr>
          <a:xfrm>
            <a:off x="9059915" y="6437033"/>
            <a:ext cx="284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1" name="Google Shape;121;p15"/>
          <p:cNvSpPr txBox="1"/>
          <p:nvPr>
            <p:ph idx="11" type="ftr"/>
          </p:nvPr>
        </p:nvSpPr>
        <p:spPr>
          <a:xfrm>
            <a:off x="266264" y="6437033"/>
            <a:ext cx="8166536"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2" name="Google Shape;122;p15"/>
          <p:cNvSpPr txBox="1"/>
          <p:nvPr>
            <p:ph idx="12" type="sldNum"/>
          </p:nvPr>
        </p:nvSpPr>
        <p:spPr>
          <a:xfrm>
            <a:off x="11075279" y="167347"/>
            <a:ext cx="840828" cy="35976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
        <p:nvSpPr>
          <p:cNvPr id="123" name="Google Shape;123;p15"/>
          <p:cNvSpPr/>
          <p:nvPr/>
        </p:nvSpPr>
        <p:spPr>
          <a:xfrm>
            <a:off x="378885" y="4801576"/>
            <a:ext cx="11432116" cy="1468437"/>
          </a:xfrm>
          <a:prstGeom prst="rect">
            <a:avLst/>
          </a:prstGeom>
          <a:solidFill>
            <a:srgbClr val="262626">
              <a:alpha val="83529"/>
            </a:srgbClr>
          </a:solidFill>
          <a:ln>
            <a:noFill/>
          </a:ln>
        </p:spPr>
        <p:txBody>
          <a:bodyPr anchorCtr="0" anchor="b" bIns="365750" lIns="91425" spcFirstLastPara="1" rIns="182875" wrap="square" tIns="45700">
            <a:normAutofit/>
          </a:bodyPr>
          <a:lstStyle/>
          <a:p>
            <a:pPr indent="0" lvl="0" marL="0" marR="0" rtl="0" algn="l">
              <a:lnSpc>
                <a:spcPct val="100000"/>
              </a:lnSpc>
              <a:spcBef>
                <a:spcPts val="0"/>
              </a:spcBef>
              <a:spcAft>
                <a:spcPts val="0"/>
              </a:spcAft>
              <a:buClr>
                <a:srgbClr val="000000"/>
              </a:buClr>
              <a:buSzPts val="4200"/>
              <a:buFont typeface="Arial"/>
              <a:buNone/>
            </a:pPr>
            <a:r>
              <a:t/>
            </a:r>
            <a:endParaRPr b="0" i="0" sz="4200" u="none" cap="none" strike="noStrike">
              <a:solidFill>
                <a:srgbClr val="FFFFFF"/>
              </a:solidFill>
              <a:latin typeface="Corbel"/>
              <a:ea typeface="Corbel"/>
              <a:cs typeface="Corbel"/>
              <a:sym typeface="Corbel"/>
            </a:endParaRPr>
          </a:p>
        </p:txBody>
      </p:sp>
      <p:grpSp>
        <p:nvGrpSpPr>
          <p:cNvPr id="124" name="Google Shape;124;p15"/>
          <p:cNvGrpSpPr/>
          <p:nvPr/>
        </p:nvGrpSpPr>
        <p:grpSpPr>
          <a:xfrm>
            <a:off x="378885" y="6263390"/>
            <a:ext cx="11435164" cy="137411"/>
            <a:chOff x="284163" y="1759424"/>
            <a:chExt cx="8576373" cy="137411"/>
          </a:xfrm>
        </p:grpSpPr>
        <p:sp>
          <p:nvSpPr>
            <p:cNvPr id="125" name="Google Shape;125;p15"/>
            <p:cNvSpPr/>
            <p:nvPr/>
          </p:nvSpPr>
          <p:spPr>
            <a:xfrm>
              <a:off x="284163" y="1759424"/>
              <a:ext cx="2743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26" name="Google Shape;126;p15"/>
            <p:cNvSpPr/>
            <p:nvPr/>
          </p:nvSpPr>
          <p:spPr>
            <a:xfrm>
              <a:off x="3026392" y="1759424"/>
              <a:ext cx="1600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27" name="Google Shape;127;p15"/>
            <p:cNvSpPr/>
            <p:nvPr/>
          </p:nvSpPr>
          <p:spPr>
            <a:xfrm>
              <a:off x="4626864" y="1759424"/>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sp>
        <p:nvSpPr>
          <p:cNvPr id="128" name="Google Shape;128;p15"/>
          <p:cNvSpPr txBox="1"/>
          <p:nvPr/>
        </p:nvSpPr>
        <p:spPr>
          <a:xfrm>
            <a:off x="10974519" y="4801576"/>
            <a:ext cx="782693"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rgbClr val="FFFFFF"/>
                </a:solidFill>
                <a:latin typeface="Calibri"/>
                <a:ea typeface="Calibri"/>
                <a:cs typeface="Calibri"/>
                <a:sym typeface="Calibri"/>
              </a:rPr>
              <a:t>🡽</a:t>
            </a:r>
            <a:endParaRPr b="0" i="0" sz="3600" u="none" cap="none" strike="noStrike">
              <a:solidFill>
                <a:srgbClr val="FFFFFF"/>
              </a:solidFill>
              <a:latin typeface="Calibri"/>
              <a:ea typeface="Calibri"/>
              <a:cs typeface="Calibri"/>
              <a:sym typeface="Calibri"/>
            </a:endParaRPr>
          </a:p>
        </p:txBody>
      </p:sp>
      <p:sp>
        <p:nvSpPr>
          <p:cNvPr id="129" name="Google Shape;129;p15"/>
          <p:cNvSpPr txBox="1"/>
          <p:nvPr>
            <p:ph type="title"/>
          </p:nvPr>
        </p:nvSpPr>
        <p:spPr>
          <a:xfrm>
            <a:off x="573741" y="4814048"/>
            <a:ext cx="10363200" cy="1048871"/>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4200"/>
              <a:buFont typeface="Corbel"/>
              <a:buNone/>
              <a:defRPr b="0" i="0" sz="4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15"/>
          <p:cNvSpPr txBox="1"/>
          <p:nvPr>
            <p:ph idx="1" type="body"/>
          </p:nvPr>
        </p:nvSpPr>
        <p:spPr>
          <a:xfrm>
            <a:off x="627530" y="5862918"/>
            <a:ext cx="10309412" cy="40341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SzPts val="1620"/>
              <a:buNone/>
              <a:defRPr sz="1800">
                <a:solidFill>
                  <a:schemeClr val="lt1"/>
                </a:solidFill>
              </a:defRPr>
            </a:lvl1pPr>
            <a:lvl2pPr indent="-228600" lvl="1" marL="914400" algn="l">
              <a:lnSpc>
                <a:spcPct val="100000"/>
              </a:lnSpc>
              <a:spcBef>
                <a:spcPts val="600"/>
              </a:spcBef>
              <a:spcAft>
                <a:spcPts val="0"/>
              </a:spcAft>
              <a:buSzPts val="1620"/>
              <a:buNone/>
              <a:defRPr sz="1800">
                <a:solidFill>
                  <a:srgbClr val="888888"/>
                </a:solidFill>
              </a:defRPr>
            </a:lvl2pPr>
            <a:lvl3pPr indent="-228600" lvl="2" marL="1371600" algn="l">
              <a:lnSpc>
                <a:spcPct val="100000"/>
              </a:lnSpc>
              <a:spcBef>
                <a:spcPts val="600"/>
              </a:spcBef>
              <a:spcAft>
                <a:spcPts val="0"/>
              </a:spcAft>
              <a:buSzPts val="1440"/>
              <a:buNone/>
              <a:defRPr sz="1600">
                <a:solidFill>
                  <a:srgbClr val="888888"/>
                </a:solidFill>
              </a:defRPr>
            </a:lvl3pPr>
            <a:lvl4pPr indent="-228600" lvl="3" marL="1828800" algn="l">
              <a:lnSpc>
                <a:spcPct val="100000"/>
              </a:lnSpc>
              <a:spcBef>
                <a:spcPts val="600"/>
              </a:spcBef>
              <a:spcAft>
                <a:spcPts val="0"/>
              </a:spcAft>
              <a:buSzPts val="1260"/>
              <a:buNone/>
              <a:defRPr sz="1400">
                <a:solidFill>
                  <a:srgbClr val="888888"/>
                </a:solidFill>
              </a:defRPr>
            </a:lvl4pPr>
            <a:lvl5pPr indent="-228600" lvl="4" marL="2286000" algn="l">
              <a:lnSpc>
                <a:spcPct val="100000"/>
              </a:lnSpc>
              <a:spcBef>
                <a:spcPts val="600"/>
              </a:spcBef>
              <a:spcAft>
                <a:spcPts val="0"/>
              </a:spcAft>
              <a:buSzPts val="1260"/>
              <a:buNone/>
              <a:defRPr sz="1400">
                <a:solidFill>
                  <a:srgbClr val="888888"/>
                </a:solidFill>
              </a:defRPr>
            </a:lvl5pPr>
            <a:lvl6pPr indent="-228600" lvl="5" marL="2743200" algn="l">
              <a:lnSpc>
                <a:spcPct val="100000"/>
              </a:lnSpc>
              <a:spcBef>
                <a:spcPts val="600"/>
              </a:spcBef>
              <a:spcAft>
                <a:spcPts val="0"/>
              </a:spcAft>
              <a:buSzPts val="1260"/>
              <a:buNone/>
              <a:defRPr sz="1400">
                <a:solidFill>
                  <a:srgbClr val="888888"/>
                </a:solidFill>
              </a:defRPr>
            </a:lvl6pPr>
            <a:lvl7pPr indent="-228600" lvl="6" marL="3200400" algn="l">
              <a:lnSpc>
                <a:spcPct val="100000"/>
              </a:lnSpc>
              <a:spcBef>
                <a:spcPts val="600"/>
              </a:spcBef>
              <a:spcAft>
                <a:spcPts val="0"/>
              </a:spcAft>
              <a:buSzPts val="1260"/>
              <a:buNone/>
              <a:defRPr sz="1400">
                <a:solidFill>
                  <a:srgbClr val="888888"/>
                </a:solidFill>
              </a:defRPr>
            </a:lvl7pPr>
            <a:lvl8pPr indent="-228600" lvl="7" marL="3657600" algn="l">
              <a:lnSpc>
                <a:spcPct val="100000"/>
              </a:lnSpc>
              <a:spcBef>
                <a:spcPts val="600"/>
              </a:spcBef>
              <a:spcAft>
                <a:spcPts val="0"/>
              </a:spcAft>
              <a:buSzPts val="1260"/>
              <a:buNone/>
              <a:defRPr sz="1400">
                <a:solidFill>
                  <a:srgbClr val="888888"/>
                </a:solidFill>
              </a:defRPr>
            </a:lvl8pPr>
            <a:lvl9pPr indent="-228600" lvl="8" marL="4114800" algn="l">
              <a:lnSpc>
                <a:spcPct val="100000"/>
              </a:lnSpc>
              <a:spcBef>
                <a:spcPts val="600"/>
              </a:spcBef>
              <a:spcAft>
                <a:spcPts val="0"/>
              </a:spcAft>
              <a:buSzPts val="1260"/>
              <a:buNone/>
              <a:defRPr sz="1400">
                <a:solidFill>
                  <a:srgbClr val="888888"/>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31" name="Shape 131"/>
        <p:cNvGrpSpPr/>
        <p:nvPr/>
      </p:nvGrpSpPr>
      <p:grpSpPr>
        <a:xfrm>
          <a:off x="0" y="0"/>
          <a:ext cx="0" cy="0"/>
          <a:chOff x="0" y="0"/>
          <a:chExt cx="0" cy="0"/>
        </a:xfrm>
      </p:grpSpPr>
      <p:sp>
        <p:nvSpPr>
          <p:cNvPr id="132" name="Google Shape;132;p16"/>
          <p:cNvSpPr/>
          <p:nvPr/>
        </p:nvSpPr>
        <p:spPr>
          <a:xfrm>
            <a:off x="378885" y="455774"/>
            <a:ext cx="11432116" cy="1133949"/>
          </a:xfrm>
          <a:prstGeom prst="rect">
            <a:avLst/>
          </a:prstGeom>
          <a:solidFill>
            <a:srgbClr val="262626">
              <a:alpha val="6862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33" name="Google Shape;133;p16"/>
          <p:cNvGrpSpPr/>
          <p:nvPr/>
        </p:nvGrpSpPr>
        <p:grpSpPr>
          <a:xfrm>
            <a:off x="378885" y="1577848"/>
            <a:ext cx="11435164" cy="137411"/>
            <a:chOff x="284163" y="1577847"/>
            <a:chExt cx="8576373" cy="137411"/>
          </a:xfrm>
        </p:grpSpPr>
        <p:sp>
          <p:nvSpPr>
            <p:cNvPr id="134" name="Google Shape;134;p16"/>
            <p:cNvSpPr/>
            <p:nvPr/>
          </p:nvSpPr>
          <p:spPr>
            <a:xfrm>
              <a:off x="284163" y="1577847"/>
              <a:ext cx="1600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5" name="Google Shape;135;p16"/>
            <p:cNvSpPr/>
            <p:nvPr/>
          </p:nvSpPr>
          <p:spPr>
            <a:xfrm>
              <a:off x="1885174" y="1577847"/>
              <a:ext cx="2743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6" name="Google Shape;136;p16"/>
            <p:cNvSpPr/>
            <p:nvPr/>
          </p:nvSpPr>
          <p:spPr>
            <a:xfrm>
              <a:off x="4626864" y="1577847"/>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sp>
        <p:nvSpPr>
          <p:cNvPr id="137" name="Google Shape;137;p16"/>
          <p:cNvSpPr txBox="1"/>
          <p:nvPr>
            <p:ph type="title"/>
          </p:nvPr>
        </p:nvSpPr>
        <p:spPr>
          <a:xfrm>
            <a:off x="0" y="0"/>
            <a:ext cx="12192000" cy="967840"/>
          </a:xfrm>
          <a:prstGeom prst="rect">
            <a:avLst/>
          </a:prstGeom>
          <a:solidFill>
            <a:srgbClr val="262626">
              <a:alpha val="68627"/>
            </a:srgbClr>
          </a:solidFill>
          <a:ln>
            <a:noFill/>
          </a:ln>
        </p:spPr>
        <p:txBody>
          <a:bodyPr anchorCtr="0" anchor="ctr" bIns="45700" lIns="91425" spcFirstLastPara="1" rIns="91425" wrap="square" tIns="45700">
            <a:normAutofit/>
          </a:bodyPr>
          <a:lstStyle>
            <a:lvl1pPr lvl="0" algn="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16"/>
          <p:cNvSpPr txBox="1"/>
          <p:nvPr>
            <p:ph idx="1" type="body"/>
          </p:nvPr>
        </p:nvSpPr>
        <p:spPr>
          <a:xfrm>
            <a:off x="537883" y="2151063"/>
            <a:ext cx="5242560" cy="3975100"/>
          </a:xfrm>
          <a:prstGeom prst="rect">
            <a:avLst/>
          </a:prstGeom>
          <a:noFill/>
          <a:ln>
            <a:noFill/>
          </a:ln>
        </p:spPr>
        <p:txBody>
          <a:bodyPr anchorCtr="0" anchor="t" bIns="45700" lIns="91425" spcFirstLastPara="1" rIns="91425" wrap="square" tIns="45700">
            <a:normAutofit/>
          </a:bodyPr>
          <a:lstStyle>
            <a:lvl1pPr indent="-354330" lvl="0" marL="457200" algn="l">
              <a:lnSpc>
                <a:spcPct val="100000"/>
              </a:lnSpc>
              <a:spcBef>
                <a:spcPts val="2000"/>
              </a:spcBef>
              <a:spcAft>
                <a:spcPts val="0"/>
              </a:spcAft>
              <a:buSzPts val="1980"/>
              <a:buChar char="?"/>
              <a:defRPr sz="2200"/>
            </a:lvl1pPr>
            <a:lvl2pPr indent="-342900" lvl="1" marL="914400" algn="l">
              <a:lnSpc>
                <a:spcPct val="100000"/>
              </a:lnSpc>
              <a:spcBef>
                <a:spcPts val="600"/>
              </a:spcBef>
              <a:spcAft>
                <a:spcPts val="0"/>
              </a:spcAft>
              <a:buSzPts val="1800"/>
              <a:buChar char="?"/>
              <a:defRPr sz="2000"/>
            </a:lvl2pPr>
            <a:lvl3pPr indent="-331469" lvl="2" marL="1371600" algn="l">
              <a:lnSpc>
                <a:spcPct val="100000"/>
              </a:lnSpc>
              <a:spcBef>
                <a:spcPts val="600"/>
              </a:spcBef>
              <a:spcAft>
                <a:spcPts val="0"/>
              </a:spcAft>
              <a:buSzPts val="1620"/>
              <a:buChar char="?"/>
              <a:defRPr sz="1800"/>
            </a:lvl3pPr>
            <a:lvl4pPr indent="-331469" lvl="3" marL="1828800" algn="l">
              <a:lnSpc>
                <a:spcPct val="100000"/>
              </a:lnSpc>
              <a:spcBef>
                <a:spcPts val="600"/>
              </a:spcBef>
              <a:spcAft>
                <a:spcPts val="0"/>
              </a:spcAft>
              <a:buSzPts val="1620"/>
              <a:buChar char="?"/>
              <a:defRPr sz="1800"/>
            </a:lvl4pPr>
            <a:lvl5pPr indent="-331470" lvl="4" marL="2286000" algn="l">
              <a:lnSpc>
                <a:spcPct val="100000"/>
              </a:lnSpc>
              <a:spcBef>
                <a:spcPts val="600"/>
              </a:spcBef>
              <a:spcAft>
                <a:spcPts val="0"/>
              </a:spcAft>
              <a:buSzPts val="1620"/>
              <a:buChar char="?"/>
              <a:defRPr sz="1800"/>
            </a:lvl5pPr>
            <a:lvl6pPr indent="-331470" lvl="5" marL="2743200" algn="l">
              <a:lnSpc>
                <a:spcPct val="100000"/>
              </a:lnSpc>
              <a:spcBef>
                <a:spcPts val="600"/>
              </a:spcBef>
              <a:spcAft>
                <a:spcPts val="0"/>
              </a:spcAft>
              <a:buSzPts val="1620"/>
              <a:buChar char="?"/>
              <a:defRPr sz="1800"/>
            </a:lvl6pPr>
            <a:lvl7pPr indent="-331470" lvl="6" marL="3200400" algn="l">
              <a:lnSpc>
                <a:spcPct val="100000"/>
              </a:lnSpc>
              <a:spcBef>
                <a:spcPts val="600"/>
              </a:spcBef>
              <a:spcAft>
                <a:spcPts val="0"/>
              </a:spcAft>
              <a:buSzPts val="1620"/>
              <a:buChar char="?"/>
              <a:defRPr sz="1800"/>
            </a:lvl7pPr>
            <a:lvl8pPr indent="-331470" lvl="7" marL="3657600" algn="l">
              <a:lnSpc>
                <a:spcPct val="100000"/>
              </a:lnSpc>
              <a:spcBef>
                <a:spcPts val="600"/>
              </a:spcBef>
              <a:spcAft>
                <a:spcPts val="0"/>
              </a:spcAft>
              <a:buSzPts val="1620"/>
              <a:buChar char="?"/>
              <a:defRPr sz="1800"/>
            </a:lvl8pPr>
            <a:lvl9pPr indent="-331470" lvl="8" marL="4114800" algn="l">
              <a:lnSpc>
                <a:spcPct val="100000"/>
              </a:lnSpc>
              <a:spcBef>
                <a:spcPts val="600"/>
              </a:spcBef>
              <a:spcAft>
                <a:spcPts val="0"/>
              </a:spcAft>
              <a:buSzPts val="1620"/>
              <a:buChar char="?"/>
              <a:defRPr sz="1800"/>
            </a:lvl9pPr>
          </a:lstStyle>
          <a:p/>
        </p:txBody>
      </p:sp>
      <p:sp>
        <p:nvSpPr>
          <p:cNvPr id="139" name="Google Shape;139;p16"/>
          <p:cNvSpPr txBox="1"/>
          <p:nvPr>
            <p:ph idx="2" type="body"/>
          </p:nvPr>
        </p:nvSpPr>
        <p:spPr>
          <a:xfrm>
            <a:off x="6370917" y="2151063"/>
            <a:ext cx="5242560" cy="3975100"/>
          </a:xfrm>
          <a:prstGeom prst="rect">
            <a:avLst/>
          </a:prstGeom>
          <a:noFill/>
          <a:ln>
            <a:noFill/>
          </a:ln>
        </p:spPr>
        <p:txBody>
          <a:bodyPr anchorCtr="0" anchor="t" bIns="45700" lIns="91425" spcFirstLastPara="1" rIns="91425" wrap="square" tIns="45700">
            <a:normAutofit/>
          </a:bodyPr>
          <a:lstStyle>
            <a:lvl1pPr indent="-354330" lvl="0" marL="457200" algn="l">
              <a:lnSpc>
                <a:spcPct val="100000"/>
              </a:lnSpc>
              <a:spcBef>
                <a:spcPts val="2000"/>
              </a:spcBef>
              <a:spcAft>
                <a:spcPts val="0"/>
              </a:spcAft>
              <a:buSzPts val="1980"/>
              <a:buChar char="?"/>
              <a:defRPr sz="2200"/>
            </a:lvl1pPr>
            <a:lvl2pPr indent="-342900" lvl="1" marL="914400" algn="l">
              <a:lnSpc>
                <a:spcPct val="100000"/>
              </a:lnSpc>
              <a:spcBef>
                <a:spcPts val="600"/>
              </a:spcBef>
              <a:spcAft>
                <a:spcPts val="0"/>
              </a:spcAft>
              <a:buSzPts val="1800"/>
              <a:buChar char="?"/>
              <a:defRPr sz="2000"/>
            </a:lvl2pPr>
            <a:lvl3pPr indent="-331469" lvl="2" marL="1371600" algn="l">
              <a:lnSpc>
                <a:spcPct val="100000"/>
              </a:lnSpc>
              <a:spcBef>
                <a:spcPts val="600"/>
              </a:spcBef>
              <a:spcAft>
                <a:spcPts val="0"/>
              </a:spcAft>
              <a:buSzPts val="1620"/>
              <a:buChar char="?"/>
              <a:defRPr sz="1800"/>
            </a:lvl3pPr>
            <a:lvl4pPr indent="-331469" lvl="3" marL="1828800" algn="l">
              <a:lnSpc>
                <a:spcPct val="100000"/>
              </a:lnSpc>
              <a:spcBef>
                <a:spcPts val="600"/>
              </a:spcBef>
              <a:spcAft>
                <a:spcPts val="0"/>
              </a:spcAft>
              <a:buSzPts val="1620"/>
              <a:buChar char="?"/>
              <a:defRPr sz="1800"/>
            </a:lvl4pPr>
            <a:lvl5pPr indent="-331470" lvl="4" marL="2286000" algn="l">
              <a:lnSpc>
                <a:spcPct val="100000"/>
              </a:lnSpc>
              <a:spcBef>
                <a:spcPts val="600"/>
              </a:spcBef>
              <a:spcAft>
                <a:spcPts val="0"/>
              </a:spcAft>
              <a:buSzPts val="1620"/>
              <a:buChar char="?"/>
              <a:defRPr sz="1800"/>
            </a:lvl5pPr>
            <a:lvl6pPr indent="-331470" lvl="5" marL="2743200" algn="l">
              <a:lnSpc>
                <a:spcPct val="100000"/>
              </a:lnSpc>
              <a:spcBef>
                <a:spcPts val="600"/>
              </a:spcBef>
              <a:spcAft>
                <a:spcPts val="0"/>
              </a:spcAft>
              <a:buSzPts val="1620"/>
              <a:buChar char="?"/>
              <a:defRPr sz="1800"/>
            </a:lvl6pPr>
            <a:lvl7pPr indent="-331470" lvl="6" marL="3200400" algn="l">
              <a:lnSpc>
                <a:spcPct val="100000"/>
              </a:lnSpc>
              <a:spcBef>
                <a:spcPts val="600"/>
              </a:spcBef>
              <a:spcAft>
                <a:spcPts val="0"/>
              </a:spcAft>
              <a:buSzPts val="1620"/>
              <a:buChar char="?"/>
              <a:defRPr sz="1800"/>
            </a:lvl7pPr>
            <a:lvl8pPr indent="-331470" lvl="7" marL="3657600" algn="l">
              <a:lnSpc>
                <a:spcPct val="100000"/>
              </a:lnSpc>
              <a:spcBef>
                <a:spcPts val="600"/>
              </a:spcBef>
              <a:spcAft>
                <a:spcPts val="0"/>
              </a:spcAft>
              <a:buSzPts val="1620"/>
              <a:buChar char="?"/>
              <a:defRPr sz="1800"/>
            </a:lvl8pPr>
            <a:lvl9pPr indent="-331470" lvl="8" marL="4114800" algn="l">
              <a:lnSpc>
                <a:spcPct val="100000"/>
              </a:lnSpc>
              <a:spcBef>
                <a:spcPts val="600"/>
              </a:spcBef>
              <a:spcAft>
                <a:spcPts val="0"/>
              </a:spcAft>
              <a:buSzPts val="1620"/>
              <a:buChar char="?"/>
              <a:defRPr sz="1800"/>
            </a:lvl9pPr>
          </a:lstStyle>
          <a:p/>
        </p:txBody>
      </p:sp>
      <p:sp>
        <p:nvSpPr>
          <p:cNvPr id="140" name="Google Shape;140;p16"/>
          <p:cNvSpPr txBox="1"/>
          <p:nvPr>
            <p:ph idx="10" type="dt"/>
          </p:nvPr>
        </p:nvSpPr>
        <p:spPr>
          <a:xfrm>
            <a:off x="9059915" y="6437033"/>
            <a:ext cx="284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1" name="Google Shape;141;p16"/>
          <p:cNvSpPr txBox="1"/>
          <p:nvPr>
            <p:ph idx="11" type="ftr"/>
          </p:nvPr>
        </p:nvSpPr>
        <p:spPr>
          <a:xfrm>
            <a:off x="266264" y="6437033"/>
            <a:ext cx="8166536"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2" name="Google Shape;142;p16"/>
          <p:cNvSpPr txBox="1"/>
          <p:nvPr>
            <p:ph idx="12" type="sldNum"/>
          </p:nvPr>
        </p:nvSpPr>
        <p:spPr>
          <a:xfrm>
            <a:off x="11075279" y="167347"/>
            <a:ext cx="840828" cy="35976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43" name="Shape 143"/>
        <p:cNvGrpSpPr/>
        <p:nvPr/>
      </p:nvGrpSpPr>
      <p:grpSpPr>
        <a:xfrm>
          <a:off x="0" y="0"/>
          <a:ext cx="0" cy="0"/>
          <a:chOff x="0" y="0"/>
          <a:chExt cx="0" cy="0"/>
        </a:xfrm>
      </p:grpSpPr>
      <p:sp>
        <p:nvSpPr>
          <p:cNvPr id="144" name="Google Shape;144;p17"/>
          <p:cNvSpPr/>
          <p:nvPr/>
        </p:nvSpPr>
        <p:spPr>
          <a:xfrm>
            <a:off x="378885" y="455774"/>
            <a:ext cx="11432116" cy="1133949"/>
          </a:xfrm>
          <a:prstGeom prst="rect">
            <a:avLst/>
          </a:prstGeom>
          <a:solidFill>
            <a:srgbClr val="262626">
              <a:alpha val="6862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45" name="Google Shape;145;p17"/>
          <p:cNvGrpSpPr/>
          <p:nvPr/>
        </p:nvGrpSpPr>
        <p:grpSpPr>
          <a:xfrm>
            <a:off x="378885" y="1577848"/>
            <a:ext cx="11435164" cy="137411"/>
            <a:chOff x="284163" y="1577847"/>
            <a:chExt cx="8576373" cy="137411"/>
          </a:xfrm>
        </p:grpSpPr>
        <p:sp>
          <p:nvSpPr>
            <p:cNvPr id="146" name="Google Shape;146;p17"/>
            <p:cNvSpPr/>
            <p:nvPr/>
          </p:nvSpPr>
          <p:spPr>
            <a:xfrm>
              <a:off x="284163" y="1577847"/>
              <a:ext cx="1600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47" name="Google Shape;147;p17"/>
            <p:cNvSpPr/>
            <p:nvPr/>
          </p:nvSpPr>
          <p:spPr>
            <a:xfrm>
              <a:off x="1885174" y="1577847"/>
              <a:ext cx="2743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48" name="Google Shape;148;p17"/>
            <p:cNvSpPr/>
            <p:nvPr/>
          </p:nvSpPr>
          <p:spPr>
            <a:xfrm>
              <a:off x="4626864" y="1577847"/>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sp>
        <p:nvSpPr>
          <p:cNvPr id="149" name="Google Shape;149;p17"/>
          <p:cNvSpPr txBox="1"/>
          <p:nvPr>
            <p:ph type="title"/>
          </p:nvPr>
        </p:nvSpPr>
        <p:spPr>
          <a:xfrm>
            <a:off x="0" y="0"/>
            <a:ext cx="12192000" cy="967840"/>
          </a:xfrm>
          <a:prstGeom prst="rect">
            <a:avLst/>
          </a:prstGeom>
          <a:solidFill>
            <a:srgbClr val="262626">
              <a:alpha val="68627"/>
            </a:srgbClr>
          </a:solidFill>
          <a:ln>
            <a:noFill/>
          </a:ln>
        </p:spPr>
        <p:txBody>
          <a:bodyPr anchorCtr="0" anchor="ctr" bIns="45700" lIns="91425" spcFirstLastPara="1" rIns="91425" wrap="square" tIns="45700">
            <a:normAutofit/>
          </a:bodyPr>
          <a:lstStyle>
            <a:lvl1pPr lvl="0" algn="r">
              <a:lnSpc>
                <a:spcPct val="100000"/>
              </a:lnSpc>
              <a:spcBef>
                <a:spcPts val="0"/>
              </a:spcBef>
              <a:spcAft>
                <a:spcPts val="0"/>
              </a:spcAft>
              <a:buClr>
                <a:schemeClr val="lt1"/>
              </a:buClr>
              <a:buSzPts val="4200"/>
              <a:buFont typeface="Corbe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17"/>
          <p:cNvSpPr txBox="1"/>
          <p:nvPr>
            <p:ph idx="1" type="body"/>
          </p:nvPr>
        </p:nvSpPr>
        <p:spPr>
          <a:xfrm>
            <a:off x="537883" y="1735138"/>
            <a:ext cx="5242560" cy="833250"/>
          </a:xfrm>
          <a:prstGeom prst="rect">
            <a:avLst/>
          </a:prstGeom>
          <a:noFill/>
          <a:ln>
            <a:noFill/>
          </a:ln>
        </p:spPr>
        <p:txBody>
          <a:bodyPr anchorCtr="0" anchor="b" bIns="45700" lIns="91425" spcFirstLastPara="1" rIns="91425" wrap="square" tIns="45700">
            <a:noAutofit/>
          </a:bodyPr>
          <a:lstStyle>
            <a:lvl1pPr indent="-228600" lvl="0" marL="457200" algn="ctr">
              <a:lnSpc>
                <a:spcPct val="100000"/>
              </a:lnSpc>
              <a:spcBef>
                <a:spcPts val="600"/>
              </a:spcBef>
              <a:spcAft>
                <a:spcPts val="0"/>
              </a:spcAft>
              <a:buSzPts val="2340"/>
              <a:buNone/>
              <a:defRPr b="0" sz="2600">
                <a:solidFill>
                  <a:schemeClr val="accent1"/>
                </a:solidFill>
              </a:defRPr>
            </a:lvl1pPr>
            <a:lvl2pPr indent="-228600" lvl="1" marL="914400" algn="l">
              <a:lnSpc>
                <a:spcPct val="100000"/>
              </a:lnSpc>
              <a:spcBef>
                <a:spcPts val="600"/>
              </a:spcBef>
              <a:spcAft>
                <a:spcPts val="0"/>
              </a:spcAft>
              <a:buSzPts val="1800"/>
              <a:buNone/>
              <a:defRPr b="1" sz="2000"/>
            </a:lvl2pPr>
            <a:lvl3pPr indent="-228600" lvl="2" marL="1371600" algn="l">
              <a:lnSpc>
                <a:spcPct val="100000"/>
              </a:lnSpc>
              <a:spcBef>
                <a:spcPts val="600"/>
              </a:spcBef>
              <a:spcAft>
                <a:spcPts val="0"/>
              </a:spcAft>
              <a:buSzPts val="1620"/>
              <a:buNone/>
              <a:defRPr b="1" sz="1800"/>
            </a:lvl3pPr>
            <a:lvl4pPr indent="-228600" lvl="3" marL="1828800" algn="l">
              <a:lnSpc>
                <a:spcPct val="100000"/>
              </a:lnSpc>
              <a:spcBef>
                <a:spcPts val="600"/>
              </a:spcBef>
              <a:spcAft>
                <a:spcPts val="0"/>
              </a:spcAft>
              <a:buSzPts val="1440"/>
              <a:buNone/>
              <a:defRPr b="1" sz="1600"/>
            </a:lvl4pPr>
            <a:lvl5pPr indent="-228600" lvl="4" marL="2286000" algn="l">
              <a:lnSpc>
                <a:spcPct val="100000"/>
              </a:lnSpc>
              <a:spcBef>
                <a:spcPts val="600"/>
              </a:spcBef>
              <a:spcAft>
                <a:spcPts val="0"/>
              </a:spcAft>
              <a:buSzPts val="1440"/>
              <a:buNone/>
              <a:defRPr b="1" sz="1600"/>
            </a:lvl5pPr>
            <a:lvl6pPr indent="-228600" lvl="5" marL="2743200" algn="l">
              <a:lnSpc>
                <a:spcPct val="100000"/>
              </a:lnSpc>
              <a:spcBef>
                <a:spcPts val="600"/>
              </a:spcBef>
              <a:spcAft>
                <a:spcPts val="0"/>
              </a:spcAft>
              <a:buSzPts val="1440"/>
              <a:buNone/>
              <a:defRPr b="1" sz="1600"/>
            </a:lvl6pPr>
            <a:lvl7pPr indent="-228600" lvl="6" marL="3200400" algn="l">
              <a:lnSpc>
                <a:spcPct val="100000"/>
              </a:lnSpc>
              <a:spcBef>
                <a:spcPts val="600"/>
              </a:spcBef>
              <a:spcAft>
                <a:spcPts val="0"/>
              </a:spcAft>
              <a:buSzPts val="1440"/>
              <a:buNone/>
              <a:defRPr b="1" sz="1600"/>
            </a:lvl7pPr>
            <a:lvl8pPr indent="-228600" lvl="7" marL="3657600" algn="l">
              <a:lnSpc>
                <a:spcPct val="100000"/>
              </a:lnSpc>
              <a:spcBef>
                <a:spcPts val="600"/>
              </a:spcBef>
              <a:spcAft>
                <a:spcPts val="0"/>
              </a:spcAft>
              <a:buSzPts val="1440"/>
              <a:buNone/>
              <a:defRPr b="1" sz="1600"/>
            </a:lvl8pPr>
            <a:lvl9pPr indent="-228600" lvl="8" marL="4114800" algn="l">
              <a:lnSpc>
                <a:spcPct val="100000"/>
              </a:lnSpc>
              <a:spcBef>
                <a:spcPts val="600"/>
              </a:spcBef>
              <a:spcAft>
                <a:spcPts val="0"/>
              </a:spcAft>
              <a:buSzPts val="1440"/>
              <a:buNone/>
              <a:defRPr b="1" sz="1600"/>
            </a:lvl9pPr>
          </a:lstStyle>
          <a:p/>
        </p:txBody>
      </p:sp>
      <p:sp>
        <p:nvSpPr>
          <p:cNvPr id="151" name="Google Shape;151;p17"/>
          <p:cNvSpPr txBox="1"/>
          <p:nvPr>
            <p:ph idx="2" type="body"/>
          </p:nvPr>
        </p:nvSpPr>
        <p:spPr>
          <a:xfrm>
            <a:off x="537883" y="2590800"/>
            <a:ext cx="5242560" cy="3535362"/>
          </a:xfrm>
          <a:prstGeom prst="rect">
            <a:avLst/>
          </a:prstGeom>
          <a:noFill/>
          <a:ln>
            <a:noFill/>
          </a:ln>
        </p:spPr>
        <p:txBody>
          <a:bodyPr anchorCtr="0" anchor="t" bIns="45700" lIns="91425" spcFirstLastPara="1" rIns="91425" wrap="square" tIns="45700">
            <a:normAutofit/>
          </a:bodyPr>
          <a:lstStyle>
            <a:lvl1pPr indent="-354330" lvl="0" marL="457200" algn="l">
              <a:lnSpc>
                <a:spcPct val="100000"/>
              </a:lnSpc>
              <a:spcBef>
                <a:spcPts val="2000"/>
              </a:spcBef>
              <a:spcAft>
                <a:spcPts val="0"/>
              </a:spcAft>
              <a:buSzPts val="1980"/>
              <a:buChar char="?"/>
              <a:defRPr sz="2200"/>
            </a:lvl1pPr>
            <a:lvl2pPr indent="-342900" lvl="1" marL="914400" algn="l">
              <a:lnSpc>
                <a:spcPct val="100000"/>
              </a:lnSpc>
              <a:spcBef>
                <a:spcPts val="600"/>
              </a:spcBef>
              <a:spcAft>
                <a:spcPts val="0"/>
              </a:spcAft>
              <a:buSzPts val="1800"/>
              <a:buChar char="?"/>
              <a:defRPr sz="2000"/>
            </a:lvl2pPr>
            <a:lvl3pPr indent="-331469" lvl="2" marL="1371600" algn="l">
              <a:lnSpc>
                <a:spcPct val="100000"/>
              </a:lnSpc>
              <a:spcBef>
                <a:spcPts val="600"/>
              </a:spcBef>
              <a:spcAft>
                <a:spcPts val="0"/>
              </a:spcAft>
              <a:buSzPts val="1620"/>
              <a:buChar char="?"/>
              <a:defRPr sz="1800"/>
            </a:lvl3pPr>
            <a:lvl4pPr indent="-331469" lvl="3" marL="1828800" algn="l">
              <a:lnSpc>
                <a:spcPct val="100000"/>
              </a:lnSpc>
              <a:spcBef>
                <a:spcPts val="600"/>
              </a:spcBef>
              <a:spcAft>
                <a:spcPts val="0"/>
              </a:spcAft>
              <a:buSzPts val="1620"/>
              <a:buChar char="?"/>
              <a:defRPr sz="1800"/>
            </a:lvl4pPr>
            <a:lvl5pPr indent="-331470" lvl="4" marL="2286000" algn="l">
              <a:lnSpc>
                <a:spcPct val="100000"/>
              </a:lnSpc>
              <a:spcBef>
                <a:spcPts val="600"/>
              </a:spcBef>
              <a:spcAft>
                <a:spcPts val="0"/>
              </a:spcAft>
              <a:buSzPts val="1620"/>
              <a:buChar char="?"/>
              <a:defRPr sz="1800"/>
            </a:lvl5pPr>
            <a:lvl6pPr indent="-320039" lvl="5" marL="2743200" algn="l">
              <a:lnSpc>
                <a:spcPct val="100000"/>
              </a:lnSpc>
              <a:spcBef>
                <a:spcPts val="600"/>
              </a:spcBef>
              <a:spcAft>
                <a:spcPts val="0"/>
              </a:spcAft>
              <a:buSzPts val="1440"/>
              <a:buChar char="?"/>
              <a:defRPr sz="1600"/>
            </a:lvl6pPr>
            <a:lvl7pPr indent="-320039" lvl="6" marL="3200400" algn="l">
              <a:lnSpc>
                <a:spcPct val="100000"/>
              </a:lnSpc>
              <a:spcBef>
                <a:spcPts val="600"/>
              </a:spcBef>
              <a:spcAft>
                <a:spcPts val="0"/>
              </a:spcAft>
              <a:buSzPts val="1440"/>
              <a:buChar char="?"/>
              <a:defRPr sz="1600"/>
            </a:lvl7pPr>
            <a:lvl8pPr indent="-320040" lvl="7" marL="3657600" algn="l">
              <a:lnSpc>
                <a:spcPct val="100000"/>
              </a:lnSpc>
              <a:spcBef>
                <a:spcPts val="600"/>
              </a:spcBef>
              <a:spcAft>
                <a:spcPts val="0"/>
              </a:spcAft>
              <a:buSzPts val="1440"/>
              <a:buChar char="?"/>
              <a:defRPr sz="1600"/>
            </a:lvl8pPr>
            <a:lvl9pPr indent="-320040" lvl="8" marL="4114800" algn="l">
              <a:lnSpc>
                <a:spcPct val="100000"/>
              </a:lnSpc>
              <a:spcBef>
                <a:spcPts val="600"/>
              </a:spcBef>
              <a:spcAft>
                <a:spcPts val="0"/>
              </a:spcAft>
              <a:buSzPts val="1440"/>
              <a:buChar char="?"/>
              <a:defRPr sz="1600"/>
            </a:lvl9pPr>
          </a:lstStyle>
          <a:p/>
        </p:txBody>
      </p:sp>
      <p:sp>
        <p:nvSpPr>
          <p:cNvPr id="152" name="Google Shape;152;p17"/>
          <p:cNvSpPr txBox="1"/>
          <p:nvPr>
            <p:ph idx="3" type="body"/>
          </p:nvPr>
        </p:nvSpPr>
        <p:spPr>
          <a:xfrm>
            <a:off x="6372660" y="1735138"/>
            <a:ext cx="5242560" cy="833250"/>
          </a:xfrm>
          <a:prstGeom prst="rect">
            <a:avLst/>
          </a:prstGeom>
          <a:noFill/>
          <a:ln>
            <a:noFill/>
          </a:ln>
        </p:spPr>
        <p:txBody>
          <a:bodyPr anchorCtr="0" anchor="b" bIns="45700" lIns="91425" spcFirstLastPara="1" rIns="91425" wrap="square" tIns="45700">
            <a:noAutofit/>
          </a:bodyPr>
          <a:lstStyle>
            <a:lvl1pPr indent="-228600" lvl="0" marL="457200" algn="ctr">
              <a:lnSpc>
                <a:spcPct val="100000"/>
              </a:lnSpc>
              <a:spcBef>
                <a:spcPts val="600"/>
              </a:spcBef>
              <a:spcAft>
                <a:spcPts val="0"/>
              </a:spcAft>
              <a:buSzPts val="2340"/>
              <a:buNone/>
              <a:defRPr b="0" sz="2600">
                <a:solidFill>
                  <a:schemeClr val="accent2"/>
                </a:solidFill>
              </a:defRPr>
            </a:lvl1pPr>
            <a:lvl2pPr indent="-228600" lvl="1" marL="914400" algn="l">
              <a:lnSpc>
                <a:spcPct val="100000"/>
              </a:lnSpc>
              <a:spcBef>
                <a:spcPts val="600"/>
              </a:spcBef>
              <a:spcAft>
                <a:spcPts val="0"/>
              </a:spcAft>
              <a:buSzPts val="1800"/>
              <a:buNone/>
              <a:defRPr b="1" sz="2000"/>
            </a:lvl2pPr>
            <a:lvl3pPr indent="-228600" lvl="2" marL="1371600" algn="l">
              <a:lnSpc>
                <a:spcPct val="100000"/>
              </a:lnSpc>
              <a:spcBef>
                <a:spcPts val="600"/>
              </a:spcBef>
              <a:spcAft>
                <a:spcPts val="0"/>
              </a:spcAft>
              <a:buSzPts val="1620"/>
              <a:buNone/>
              <a:defRPr b="1" sz="1800"/>
            </a:lvl3pPr>
            <a:lvl4pPr indent="-228600" lvl="3" marL="1828800" algn="l">
              <a:lnSpc>
                <a:spcPct val="100000"/>
              </a:lnSpc>
              <a:spcBef>
                <a:spcPts val="600"/>
              </a:spcBef>
              <a:spcAft>
                <a:spcPts val="0"/>
              </a:spcAft>
              <a:buSzPts val="1440"/>
              <a:buNone/>
              <a:defRPr b="1" sz="1600"/>
            </a:lvl4pPr>
            <a:lvl5pPr indent="-228600" lvl="4" marL="2286000" algn="l">
              <a:lnSpc>
                <a:spcPct val="100000"/>
              </a:lnSpc>
              <a:spcBef>
                <a:spcPts val="600"/>
              </a:spcBef>
              <a:spcAft>
                <a:spcPts val="0"/>
              </a:spcAft>
              <a:buSzPts val="1440"/>
              <a:buNone/>
              <a:defRPr b="1" sz="1600"/>
            </a:lvl5pPr>
            <a:lvl6pPr indent="-228600" lvl="5" marL="2743200" algn="l">
              <a:lnSpc>
                <a:spcPct val="100000"/>
              </a:lnSpc>
              <a:spcBef>
                <a:spcPts val="600"/>
              </a:spcBef>
              <a:spcAft>
                <a:spcPts val="0"/>
              </a:spcAft>
              <a:buSzPts val="1440"/>
              <a:buNone/>
              <a:defRPr b="1" sz="1600"/>
            </a:lvl6pPr>
            <a:lvl7pPr indent="-228600" lvl="6" marL="3200400" algn="l">
              <a:lnSpc>
                <a:spcPct val="100000"/>
              </a:lnSpc>
              <a:spcBef>
                <a:spcPts val="600"/>
              </a:spcBef>
              <a:spcAft>
                <a:spcPts val="0"/>
              </a:spcAft>
              <a:buSzPts val="1440"/>
              <a:buNone/>
              <a:defRPr b="1" sz="1600"/>
            </a:lvl7pPr>
            <a:lvl8pPr indent="-228600" lvl="7" marL="3657600" algn="l">
              <a:lnSpc>
                <a:spcPct val="100000"/>
              </a:lnSpc>
              <a:spcBef>
                <a:spcPts val="600"/>
              </a:spcBef>
              <a:spcAft>
                <a:spcPts val="0"/>
              </a:spcAft>
              <a:buSzPts val="1440"/>
              <a:buNone/>
              <a:defRPr b="1" sz="1600"/>
            </a:lvl8pPr>
            <a:lvl9pPr indent="-228600" lvl="8" marL="4114800" algn="l">
              <a:lnSpc>
                <a:spcPct val="100000"/>
              </a:lnSpc>
              <a:spcBef>
                <a:spcPts val="600"/>
              </a:spcBef>
              <a:spcAft>
                <a:spcPts val="0"/>
              </a:spcAft>
              <a:buSzPts val="1440"/>
              <a:buNone/>
              <a:defRPr b="1" sz="1600"/>
            </a:lvl9pPr>
          </a:lstStyle>
          <a:p/>
        </p:txBody>
      </p:sp>
      <p:sp>
        <p:nvSpPr>
          <p:cNvPr id="153" name="Google Shape;153;p17"/>
          <p:cNvSpPr txBox="1"/>
          <p:nvPr>
            <p:ph idx="4" type="body"/>
          </p:nvPr>
        </p:nvSpPr>
        <p:spPr>
          <a:xfrm>
            <a:off x="6372660" y="2590800"/>
            <a:ext cx="5242560" cy="3535362"/>
          </a:xfrm>
          <a:prstGeom prst="rect">
            <a:avLst/>
          </a:prstGeom>
          <a:noFill/>
          <a:ln>
            <a:noFill/>
          </a:ln>
        </p:spPr>
        <p:txBody>
          <a:bodyPr anchorCtr="0" anchor="t" bIns="45700" lIns="91425" spcFirstLastPara="1" rIns="91425" wrap="square" tIns="45700">
            <a:normAutofit/>
          </a:bodyPr>
          <a:lstStyle>
            <a:lvl1pPr indent="-354330" lvl="0" marL="457200" algn="l">
              <a:lnSpc>
                <a:spcPct val="100000"/>
              </a:lnSpc>
              <a:spcBef>
                <a:spcPts val="2000"/>
              </a:spcBef>
              <a:spcAft>
                <a:spcPts val="0"/>
              </a:spcAft>
              <a:buSzPts val="1980"/>
              <a:buChar char="?"/>
              <a:defRPr sz="2200"/>
            </a:lvl1pPr>
            <a:lvl2pPr indent="-342900" lvl="1" marL="914400" algn="l">
              <a:lnSpc>
                <a:spcPct val="100000"/>
              </a:lnSpc>
              <a:spcBef>
                <a:spcPts val="600"/>
              </a:spcBef>
              <a:spcAft>
                <a:spcPts val="0"/>
              </a:spcAft>
              <a:buSzPts val="1800"/>
              <a:buChar char="?"/>
              <a:defRPr sz="2000"/>
            </a:lvl2pPr>
            <a:lvl3pPr indent="-331469" lvl="2" marL="1371600" algn="l">
              <a:lnSpc>
                <a:spcPct val="100000"/>
              </a:lnSpc>
              <a:spcBef>
                <a:spcPts val="600"/>
              </a:spcBef>
              <a:spcAft>
                <a:spcPts val="0"/>
              </a:spcAft>
              <a:buSzPts val="1620"/>
              <a:buChar char="?"/>
              <a:defRPr sz="1800"/>
            </a:lvl3pPr>
            <a:lvl4pPr indent="-331469" lvl="3" marL="1828800" algn="l">
              <a:lnSpc>
                <a:spcPct val="100000"/>
              </a:lnSpc>
              <a:spcBef>
                <a:spcPts val="600"/>
              </a:spcBef>
              <a:spcAft>
                <a:spcPts val="0"/>
              </a:spcAft>
              <a:buSzPts val="1620"/>
              <a:buChar char="?"/>
              <a:defRPr sz="1800"/>
            </a:lvl4pPr>
            <a:lvl5pPr indent="-331470" lvl="4" marL="2286000" algn="l">
              <a:lnSpc>
                <a:spcPct val="100000"/>
              </a:lnSpc>
              <a:spcBef>
                <a:spcPts val="600"/>
              </a:spcBef>
              <a:spcAft>
                <a:spcPts val="0"/>
              </a:spcAft>
              <a:buSzPts val="1620"/>
              <a:buChar char="?"/>
              <a:defRPr sz="1800"/>
            </a:lvl5pPr>
            <a:lvl6pPr indent="-320039" lvl="5" marL="2743200" algn="l">
              <a:lnSpc>
                <a:spcPct val="100000"/>
              </a:lnSpc>
              <a:spcBef>
                <a:spcPts val="600"/>
              </a:spcBef>
              <a:spcAft>
                <a:spcPts val="0"/>
              </a:spcAft>
              <a:buSzPts val="1440"/>
              <a:buChar char="?"/>
              <a:defRPr sz="1600"/>
            </a:lvl6pPr>
            <a:lvl7pPr indent="-320039" lvl="6" marL="3200400" algn="l">
              <a:lnSpc>
                <a:spcPct val="100000"/>
              </a:lnSpc>
              <a:spcBef>
                <a:spcPts val="600"/>
              </a:spcBef>
              <a:spcAft>
                <a:spcPts val="0"/>
              </a:spcAft>
              <a:buSzPts val="1440"/>
              <a:buChar char="?"/>
              <a:defRPr sz="1600"/>
            </a:lvl7pPr>
            <a:lvl8pPr indent="-320040" lvl="7" marL="3657600" algn="l">
              <a:lnSpc>
                <a:spcPct val="100000"/>
              </a:lnSpc>
              <a:spcBef>
                <a:spcPts val="600"/>
              </a:spcBef>
              <a:spcAft>
                <a:spcPts val="0"/>
              </a:spcAft>
              <a:buSzPts val="1440"/>
              <a:buChar char="?"/>
              <a:defRPr sz="1600"/>
            </a:lvl8pPr>
            <a:lvl9pPr indent="-320040" lvl="8" marL="4114800" algn="l">
              <a:lnSpc>
                <a:spcPct val="100000"/>
              </a:lnSpc>
              <a:spcBef>
                <a:spcPts val="600"/>
              </a:spcBef>
              <a:spcAft>
                <a:spcPts val="0"/>
              </a:spcAft>
              <a:buSzPts val="1440"/>
              <a:buChar char="?"/>
              <a:defRPr sz="1600"/>
            </a:lvl9pPr>
          </a:lstStyle>
          <a:p/>
        </p:txBody>
      </p:sp>
      <p:sp>
        <p:nvSpPr>
          <p:cNvPr id="154" name="Google Shape;154;p17"/>
          <p:cNvSpPr txBox="1"/>
          <p:nvPr>
            <p:ph idx="10" type="dt"/>
          </p:nvPr>
        </p:nvSpPr>
        <p:spPr>
          <a:xfrm>
            <a:off x="9059915" y="6437033"/>
            <a:ext cx="284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5" name="Google Shape;155;p17"/>
          <p:cNvSpPr txBox="1"/>
          <p:nvPr>
            <p:ph idx="11" type="ftr"/>
          </p:nvPr>
        </p:nvSpPr>
        <p:spPr>
          <a:xfrm>
            <a:off x="266264" y="6437033"/>
            <a:ext cx="8166536"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6" name="Google Shape;156;p17"/>
          <p:cNvSpPr txBox="1"/>
          <p:nvPr>
            <p:ph idx="12" type="sldNum"/>
          </p:nvPr>
        </p:nvSpPr>
        <p:spPr>
          <a:xfrm>
            <a:off x="11075279" y="167347"/>
            <a:ext cx="840828" cy="35976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7" name="Shape 157"/>
        <p:cNvGrpSpPr/>
        <p:nvPr/>
      </p:nvGrpSpPr>
      <p:grpSpPr>
        <a:xfrm>
          <a:off x="0" y="0"/>
          <a:ext cx="0" cy="0"/>
          <a:chOff x="0" y="0"/>
          <a:chExt cx="0" cy="0"/>
        </a:xfrm>
      </p:grpSpPr>
      <p:sp>
        <p:nvSpPr>
          <p:cNvPr id="158" name="Google Shape;158;p18"/>
          <p:cNvSpPr/>
          <p:nvPr/>
        </p:nvSpPr>
        <p:spPr>
          <a:xfrm>
            <a:off x="378885" y="455774"/>
            <a:ext cx="11432116" cy="1133949"/>
          </a:xfrm>
          <a:prstGeom prst="rect">
            <a:avLst/>
          </a:prstGeom>
          <a:solidFill>
            <a:srgbClr val="262626">
              <a:alpha val="6862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59" name="Google Shape;159;p18"/>
          <p:cNvGrpSpPr/>
          <p:nvPr/>
        </p:nvGrpSpPr>
        <p:grpSpPr>
          <a:xfrm>
            <a:off x="378885" y="1577848"/>
            <a:ext cx="11435164" cy="137411"/>
            <a:chOff x="284163" y="1577847"/>
            <a:chExt cx="8576373" cy="137411"/>
          </a:xfrm>
        </p:grpSpPr>
        <p:sp>
          <p:nvSpPr>
            <p:cNvPr id="160" name="Google Shape;160;p18"/>
            <p:cNvSpPr/>
            <p:nvPr/>
          </p:nvSpPr>
          <p:spPr>
            <a:xfrm>
              <a:off x="284163" y="1577847"/>
              <a:ext cx="1600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1" name="Google Shape;161;p18"/>
            <p:cNvSpPr/>
            <p:nvPr/>
          </p:nvSpPr>
          <p:spPr>
            <a:xfrm>
              <a:off x="1885174" y="1577847"/>
              <a:ext cx="2743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2" name="Google Shape;162;p18"/>
            <p:cNvSpPr/>
            <p:nvPr/>
          </p:nvSpPr>
          <p:spPr>
            <a:xfrm>
              <a:off x="4626864" y="1577847"/>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sp>
        <p:nvSpPr>
          <p:cNvPr id="163" name="Google Shape;163;p18"/>
          <p:cNvSpPr txBox="1"/>
          <p:nvPr>
            <p:ph type="title"/>
          </p:nvPr>
        </p:nvSpPr>
        <p:spPr>
          <a:xfrm>
            <a:off x="0" y="0"/>
            <a:ext cx="12192000" cy="967840"/>
          </a:xfrm>
          <a:prstGeom prst="rect">
            <a:avLst/>
          </a:prstGeom>
          <a:solidFill>
            <a:srgbClr val="262626">
              <a:alpha val="68627"/>
            </a:srgbClr>
          </a:solidFill>
          <a:ln>
            <a:noFill/>
          </a:ln>
        </p:spPr>
        <p:txBody>
          <a:bodyPr anchorCtr="0" anchor="ctr" bIns="45700" lIns="91425" spcFirstLastPara="1" rIns="91425" wrap="square" tIns="45700">
            <a:normAutofit/>
          </a:bodyPr>
          <a:lstStyle>
            <a:lvl1pPr lvl="0" algn="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p18"/>
          <p:cNvSpPr txBox="1"/>
          <p:nvPr>
            <p:ph idx="10" type="dt"/>
          </p:nvPr>
        </p:nvSpPr>
        <p:spPr>
          <a:xfrm>
            <a:off x="9059915" y="6437033"/>
            <a:ext cx="284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5" name="Google Shape;165;p18"/>
          <p:cNvSpPr txBox="1"/>
          <p:nvPr>
            <p:ph idx="11" type="ftr"/>
          </p:nvPr>
        </p:nvSpPr>
        <p:spPr>
          <a:xfrm>
            <a:off x="266264" y="6437033"/>
            <a:ext cx="8166536"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6" name="Google Shape;166;p18"/>
          <p:cNvSpPr txBox="1"/>
          <p:nvPr>
            <p:ph idx="12" type="sldNum"/>
          </p:nvPr>
        </p:nvSpPr>
        <p:spPr>
          <a:xfrm>
            <a:off x="11075279" y="167347"/>
            <a:ext cx="840828" cy="35976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7" name="Shape 167"/>
        <p:cNvGrpSpPr/>
        <p:nvPr/>
      </p:nvGrpSpPr>
      <p:grpSpPr>
        <a:xfrm>
          <a:off x="0" y="0"/>
          <a:ext cx="0" cy="0"/>
          <a:chOff x="0" y="0"/>
          <a:chExt cx="0" cy="0"/>
        </a:xfrm>
      </p:grpSpPr>
      <p:sp>
        <p:nvSpPr>
          <p:cNvPr id="168" name="Google Shape;168;p19"/>
          <p:cNvSpPr txBox="1"/>
          <p:nvPr>
            <p:ph idx="10" type="dt"/>
          </p:nvPr>
        </p:nvSpPr>
        <p:spPr>
          <a:xfrm>
            <a:off x="9059915" y="6437033"/>
            <a:ext cx="284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9" name="Google Shape;169;p19"/>
          <p:cNvSpPr txBox="1"/>
          <p:nvPr>
            <p:ph idx="11" type="ftr"/>
          </p:nvPr>
        </p:nvSpPr>
        <p:spPr>
          <a:xfrm>
            <a:off x="266264" y="6437033"/>
            <a:ext cx="8166536"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70" name="Google Shape;170;p19"/>
          <p:cNvSpPr txBox="1"/>
          <p:nvPr>
            <p:ph idx="12" type="sldNum"/>
          </p:nvPr>
        </p:nvSpPr>
        <p:spPr>
          <a:xfrm>
            <a:off x="11075279" y="167347"/>
            <a:ext cx="840828" cy="35976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grpSp>
        <p:nvGrpSpPr>
          <p:cNvPr id="171" name="Google Shape;171;p19"/>
          <p:cNvGrpSpPr/>
          <p:nvPr/>
        </p:nvGrpSpPr>
        <p:grpSpPr>
          <a:xfrm>
            <a:off x="378885" y="452719"/>
            <a:ext cx="11435164" cy="137411"/>
            <a:chOff x="284163" y="1577847"/>
            <a:chExt cx="8576373" cy="137411"/>
          </a:xfrm>
        </p:grpSpPr>
        <p:sp>
          <p:nvSpPr>
            <p:cNvPr id="172" name="Google Shape;172;p19"/>
            <p:cNvSpPr/>
            <p:nvPr/>
          </p:nvSpPr>
          <p:spPr>
            <a:xfrm>
              <a:off x="284163" y="1577847"/>
              <a:ext cx="1600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3" name="Google Shape;173;p19"/>
            <p:cNvSpPr/>
            <p:nvPr/>
          </p:nvSpPr>
          <p:spPr>
            <a:xfrm>
              <a:off x="1885174" y="1577847"/>
              <a:ext cx="2743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4" name="Google Shape;174;p19"/>
            <p:cNvSpPr/>
            <p:nvPr/>
          </p:nvSpPr>
          <p:spPr>
            <a:xfrm>
              <a:off x="4626864" y="1577847"/>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75" name="Shape 175"/>
        <p:cNvGrpSpPr/>
        <p:nvPr/>
      </p:nvGrpSpPr>
      <p:grpSpPr>
        <a:xfrm>
          <a:off x="0" y="0"/>
          <a:ext cx="0" cy="0"/>
          <a:chOff x="0" y="0"/>
          <a:chExt cx="0" cy="0"/>
        </a:xfrm>
      </p:grpSpPr>
      <p:sp>
        <p:nvSpPr>
          <p:cNvPr id="176" name="Google Shape;176;p20"/>
          <p:cNvSpPr txBox="1"/>
          <p:nvPr>
            <p:ph type="title"/>
          </p:nvPr>
        </p:nvSpPr>
        <p:spPr>
          <a:xfrm>
            <a:off x="358588" y="1298762"/>
            <a:ext cx="5425440" cy="11620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Clr>
                <a:schemeClr val="accent2"/>
              </a:buClr>
              <a:buSzPts val="3200"/>
              <a:buFont typeface="Corbel"/>
              <a:buNone/>
              <a:defRPr b="1" sz="32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p20"/>
          <p:cNvSpPr txBox="1"/>
          <p:nvPr>
            <p:ph idx="1" type="body"/>
          </p:nvPr>
        </p:nvSpPr>
        <p:spPr>
          <a:xfrm>
            <a:off x="6378089" y="914401"/>
            <a:ext cx="5425440" cy="5211763"/>
          </a:xfrm>
          <a:prstGeom prst="rect">
            <a:avLst/>
          </a:prstGeom>
          <a:noFill/>
          <a:ln>
            <a:noFill/>
          </a:ln>
        </p:spPr>
        <p:txBody>
          <a:bodyPr anchorCtr="0" anchor="t" bIns="45700" lIns="91425" spcFirstLastPara="1" rIns="91425" wrap="square" tIns="45700">
            <a:normAutofit/>
          </a:bodyPr>
          <a:lstStyle>
            <a:lvl1pPr indent="-354330" lvl="0" marL="457200" algn="l">
              <a:lnSpc>
                <a:spcPct val="100000"/>
              </a:lnSpc>
              <a:spcBef>
                <a:spcPts val="2000"/>
              </a:spcBef>
              <a:spcAft>
                <a:spcPts val="0"/>
              </a:spcAft>
              <a:buSzPts val="1980"/>
              <a:buChar char="?"/>
              <a:defRPr sz="2200"/>
            </a:lvl1pPr>
            <a:lvl2pPr indent="-342900" lvl="1" marL="914400" algn="l">
              <a:lnSpc>
                <a:spcPct val="100000"/>
              </a:lnSpc>
              <a:spcBef>
                <a:spcPts val="600"/>
              </a:spcBef>
              <a:spcAft>
                <a:spcPts val="0"/>
              </a:spcAft>
              <a:buSzPts val="1800"/>
              <a:buChar char="?"/>
              <a:defRPr sz="2000"/>
            </a:lvl2pPr>
            <a:lvl3pPr indent="-331469" lvl="2" marL="1371600" algn="l">
              <a:lnSpc>
                <a:spcPct val="100000"/>
              </a:lnSpc>
              <a:spcBef>
                <a:spcPts val="600"/>
              </a:spcBef>
              <a:spcAft>
                <a:spcPts val="0"/>
              </a:spcAft>
              <a:buSzPts val="1620"/>
              <a:buChar char="?"/>
              <a:defRPr sz="1800"/>
            </a:lvl3pPr>
            <a:lvl4pPr indent="-331469" lvl="3" marL="1828800" algn="l">
              <a:lnSpc>
                <a:spcPct val="100000"/>
              </a:lnSpc>
              <a:spcBef>
                <a:spcPts val="600"/>
              </a:spcBef>
              <a:spcAft>
                <a:spcPts val="0"/>
              </a:spcAft>
              <a:buSzPts val="1620"/>
              <a:buChar char="?"/>
              <a:defRPr sz="1800"/>
            </a:lvl4pPr>
            <a:lvl5pPr indent="-331470" lvl="4" marL="2286000" algn="l">
              <a:lnSpc>
                <a:spcPct val="100000"/>
              </a:lnSpc>
              <a:spcBef>
                <a:spcPts val="600"/>
              </a:spcBef>
              <a:spcAft>
                <a:spcPts val="0"/>
              </a:spcAft>
              <a:buSzPts val="1620"/>
              <a:buChar char="?"/>
              <a:defRPr sz="1800"/>
            </a:lvl5pPr>
            <a:lvl6pPr indent="-331470" lvl="5" marL="2743200" algn="l">
              <a:lnSpc>
                <a:spcPct val="100000"/>
              </a:lnSpc>
              <a:spcBef>
                <a:spcPts val="600"/>
              </a:spcBef>
              <a:spcAft>
                <a:spcPts val="0"/>
              </a:spcAft>
              <a:buSzPts val="1620"/>
              <a:buChar char="?"/>
              <a:defRPr sz="1800"/>
            </a:lvl6pPr>
            <a:lvl7pPr indent="-331470" lvl="6" marL="3200400" algn="l">
              <a:lnSpc>
                <a:spcPct val="100000"/>
              </a:lnSpc>
              <a:spcBef>
                <a:spcPts val="600"/>
              </a:spcBef>
              <a:spcAft>
                <a:spcPts val="0"/>
              </a:spcAft>
              <a:buSzPts val="1620"/>
              <a:buChar char="?"/>
              <a:defRPr sz="1800"/>
            </a:lvl7pPr>
            <a:lvl8pPr indent="-331470" lvl="7" marL="3657600" algn="l">
              <a:lnSpc>
                <a:spcPct val="100000"/>
              </a:lnSpc>
              <a:spcBef>
                <a:spcPts val="600"/>
              </a:spcBef>
              <a:spcAft>
                <a:spcPts val="0"/>
              </a:spcAft>
              <a:buSzPts val="1620"/>
              <a:buChar char="?"/>
              <a:defRPr sz="1800"/>
            </a:lvl8pPr>
            <a:lvl9pPr indent="-331470" lvl="8" marL="4114800" algn="l">
              <a:lnSpc>
                <a:spcPct val="100000"/>
              </a:lnSpc>
              <a:spcBef>
                <a:spcPts val="600"/>
              </a:spcBef>
              <a:spcAft>
                <a:spcPts val="0"/>
              </a:spcAft>
              <a:buSzPts val="1620"/>
              <a:buChar char="?"/>
              <a:defRPr sz="1800"/>
            </a:lvl9pPr>
          </a:lstStyle>
          <a:p/>
        </p:txBody>
      </p:sp>
      <p:sp>
        <p:nvSpPr>
          <p:cNvPr id="178" name="Google Shape;178;p20"/>
          <p:cNvSpPr txBox="1"/>
          <p:nvPr>
            <p:ph idx="2" type="body"/>
          </p:nvPr>
        </p:nvSpPr>
        <p:spPr>
          <a:xfrm>
            <a:off x="358588" y="2456329"/>
            <a:ext cx="5425440" cy="318247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600"/>
              </a:spcBef>
              <a:spcAft>
                <a:spcPts val="0"/>
              </a:spcAft>
              <a:buSzPts val="1620"/>
              <a:buNone/>
              <a:defRPr sz="1800"/>
            </a:lvl1pPr>
            <a:lvl2pPr indent="-228600" lvl="1" marL="914400" algn="l">
              <a:lnSpc>
                <a:spcPct val="100000"/>
              </a:lnSpc>
              <a:spcBef>
                <a:spcPts val="600"/>
              </a:spcBef>
              <a:spcAft>
                <a:spcPts val="0"/>
              </a:spcAft>
              <a:buSzPts val="1080"/>
              <a:buNone/>
              <a:defRPr sz="1200"/>
            </a:lvl2pPr>
            <a:lvl3pPr indent="-228600" lvl="2" marL="1371600" algn="l">
              <a:lnSpc>
                <a:spcPct val="100000"/>
              </a:lnSpc>
              <a:spcBef>
                <a:spcPts val="600"/>
              </a:spcBef>
              <a:spcAft>
                <a:spcPts val="0"/>
              </a:spcAft>
              <a:buSzPts val="900"/>
              <a:buNone/>
              <a:defRPr sz="1000"/>
            </a:lvl3pPr>
            <a:lvl4pPr indent="-228600" lvl="3" marL="1828800" algn="l">
              <a:lnSpc>
                <a:spcPct val="100000"/>
              </a:lnSpc>
              <a:spcBef>
                <a:spcPts val="600"/>
              </a:spcBef>
              <a:spcAft>
                <a:spcPts val="0"/>
              </a:spcAft>
              <a:buSzPts val="810"/>
              <a:buNone/>
              <a:defRPr sz="900"/>
            </a:lvl4pPr>
            <a:lvl5pPr indent="-228600" lvl="4" marL="2286000" algn="l">
              <a:lnSpc>
                <a:spcPct val="100000"/>
              </a:lnSpc>
              <a:spcBef>
                <a:spcPts val="600"/>
              </a:spcBef>
              <a:spcAft>
                <a:spcPts val="0"/>
              </a:spcAft>
              <a:buSzPts val="810"/>
              <a:buNone/>
              <a:defRPr sz="900"/>
            </a:lvl5pPr>
            <a:lvl6pPr indent="-228600" lvl="5" marL="2743200" algn="l">
              <a:lnSpc>
                <a:spcPct val="100000"/>
              </a:lnSpc>
              <a:spcBef>
                <a:spcPts val="600"/>
              </a:spcBef>
              <a:spcAft>
                <a:spcPts val="0"/>
              </a:spcAft>
              <a:buSzPts val="810"/>
              <a:buNone/>
              <a:defRPr sz="900"/>
            </a:lvl6pPr>
            <a:lvl7pPr indent="-228600" lvl="6" marL="3200400" algn="l">
              <a:lnSpc>
                <a:spcPct val="100000"/>
              </a:lnSpc>
              <a:spcBef>
                <a:spcPts val="600"/>
              </a:spcBef>
              <a:spcAft>
                <a:spcPts val="0"/>
              </a:spcAft>
              <a:buSzPts val="810"/>
              <a:buNone/>
              <a:defRPr sz="900"/>
            </a:lvl7pPr>
            <a:lvl8pPr indent="-228600" lvl="7" marL="3657600" algn="l">
              <a:lnSpc>
                <a:spcPct val="100000"/>
              </a:lnSpc>
              <a:spcBef>
                <a:spcPts val="600"/>
              </a:spcBef>
              <a:spcAft>
                <a:spcPts val="0"/>
              </a:spcAft>
              <a:buSzPts val="810"/>
              <a:buNone/>
              <a:defRPr sz="900"/>
            </a:lvl8pPr>
            <a:lvl9pPr indent="-228600" lvl="8" marL="4114800" algn="l">
              <a:lnSpc>
                <a:spcPct val="100000"/>
              </a:lnSpc>
              <a:spcBef>
                <a:spcPts val="600"/>
              </a:spcBef>
              <a:spcAft>
                <a:spcPts val="0"/>
              </a:spcAft>
              <a:buSzPts val="810"/>
              <a:buNone/>
              <a:defRPr sz="900"/>
            </a:lvl9pPr>
          </a:lstStyle>
          <a:p/>
        </p:txBody>
      </p:sp>
      <p:sp>
        <p:nvSpPr>
          <p:cNvPr id="179" name="Google Shape;179;p20"/>
          <p:cNvSpPr txBox="1"/>
          <p:nvPr>
            <p:ph idx="10" type="dt"/>
          </p:nvPr>
        </p:nvSpPr>
        <p:spPr>
          <a:xfrm>
            <a:off x="9059915" y="6437033"/>
            <a:ext cx="284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0" name="Google Shape;180;p20"/>
          <p:cNvSpPr txBox="1"/>
          <p:nvPr>
            <p:ph idx="11" type="ftr"/>
          </p:nvPr>
        </p:nvSpPr>
        <p:spPr>
          <a:xfrm>
            <a:off x="266264" y="6437033"/>
            <a:ext cx="8166536"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1" name="Google Shape;181;p20"/>
          <p:cNvSpPr txBox="1"/>
          <p:nvPr>
            <p:ph idx="12" type="sldNum"/>
          </p:nvPr>
        </p:nvSpPr>
        <p:spPr>
          <a:xfrm>
            <a:off x="11075279" y="167347"/>
            <a:ext cx="840828" cy="35976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grpSp>
        <p:nvGrpSpPr>
          <p:cNvPr id="182" name="Google Shape;182;p20"/>
          <p:cNvGrpSpPr/>
          <p:nvPr/>
        </p:nvGrpSpPr>
        <p:grpSpPr>
          <a:xfrm>
            <a:off x="378885" y="452719"/>
            <a:ext cx="11435164" cy="137411"/>
            <a:chOff x="284163" y="1577847"/>
            <a:chExt cx="8576373" cy="137411"/>
          </a:xfrm>
        </p:grpSpPr>
        <p:sp>
          <p:nvSpPr>
            <p:cNvPr id="183" name="Google Shape;183;p20"/>
            <p:cNvSpPr/>
            <p:nvPr/>
          </p:nvSpPr>
          <p:spPr>
            <a:xfrm>
              <a:off x="284163" y="1577847"/>
              <a:ext cx="1600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84" name="Google Shape;184;p20"/>
            <p:cNvSpPr/>
            <p:nvPr/>
          </p:nvSpPr>
          <p:spPr>
            <a:xfrm>
              <a:off x="1885174" y="1577847"/>
              <a:ext cx="2743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85" name="Google Shape;185;p20"/>
            <p:cNvSpPr/>
            <p:nvPr/>
          </p:nvSpPr>
          <p:spPr>
            <a:xfrm>
              <a:off x="4626864" y="1577847"/>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86" name="Shape 186"/>
        <p:cNvGrpSpPr/>
        <p:nvPr/>
      </p:nvGrpSpPr>
      <p:grpSpPr>
        <a:xfrm>
          <a:off x="0" y="0"/>
          <a:ext cx="0" cy="0"/>
          <a:chOff x="0" y="0"/>
          <a:chExt cx="0" cy="0"/>
        </a:xfrm>
      </p:grpSpPr>
      <p:sp>
        <p:nvSpPr>
          <p:cNvPr id="187" name="Google Shape;187;p21"/>
          <p:cNvSpPr/>
          <p:nvPr/>
        </p:nvSpPr>
        <p:spPr>
          <a:xfrm>
            <a:off x="378885" y="4801576"/>
            <a:ext cx="11432116" cy="1468437"/>
          </a:xfrm>
          <a:prstGeom prst="rect">
            <a:avLst/>
          </a:prstGeom>
          <a:solidFill>
            <a:srgbClr val="262626">
              <a:alpha val="83529"/>
            </a:srgbClr>
          </a:solidFill>
          <a:ln>
            <a:noFill/>
          </a:ln>
        </p:spPr>
        <p:txBody>
          <a:bodyPr anchorCtr="0" anchor="b" bIns="365750" lIns="91425" spcFirstLastPara="1" rIns="182875" wrap="square" tIns="45700">
            <a:normAutofit/>
          </a:bodyPr>
          <a:lstStyle/>
          <a:p>
            <a:pPr indent="0" lvl="0" marL="0" marR="0" rtl="0" algn="l">
              <a:lnSpc>
                <a:spcPct val="100000"/>
              </a:lnSpc>
              <a:spcBef>
                <a:spcPts val="0"/>
              </a:spcBef>
              <a:spcAft>
                <a:spcPts val="0"/>
              </a:spcAft>
              <a:buClr>
                <a:srgbClr val="000000"/>
              </a:buClr>
              <a:buSzPts val="4200"/>
              <a:buFont typeface="Arial"/>
              <a:buNone/>
            </a:pPr>
            <a:r>
              <a:t/>
            </a:r>
            <a:endParaRPr b="0" i="0" sz="4200" u="none" cap="none" strike="noStrike">
              <a:solidFill>
                <a:srgbClr val="FFFFFF"/>
              </a:solidFill>
              <a:latin typeface="Corbel"/>
              <a:ea typeface="Corbel"/>
              <a:cs typeface="Corbel"/>
              <a:sym typeface="Corbel"/>
            </a:endParaRPr>
          </a:p>
        </p:txBody>
      </p:sp>
      <p:grpSp>
        <p:nvGrpSpPr>
          <p:cNvPr id="188" name="Google Shape;188;p21"/>
          <p:cNvGrpSpPr/>
          <p:nvPr/>
        </p:nvGrpSpPr>
        <p:grpSpPr>
          <a:xfrm>
            <a:off x="378885" y="6263390"/>
            <a:ext cx="11435164" cy="137411"/>
            <a:chOff x="284163" y="1759424"/>
            <a:chExt cx="8576373" cy="137411"/>
          </a:xfrm>
        </p:grpSpPr>
        <p:sp>
          <p:nvSpPr>
            <p:cNvPr id="189" name="Google Shape;189;p21"/>
            <p:cNvSpPr/>
            <p:nvPr/>
          </p:nvSpPr>
          <p:spPr>
            <a:xfrm>
              <a:off x="284163" y="1759424"/>
              <a:ext cx="2743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90" name="Google Shape;190;p21"/>
            <p:cNvSpPr/>
            <p:nvPr/>
          </p:nvSpPr>
          <p:spPr>
            <a:xfrm>
              <a:off x="3026392" y="1759424"/>
              <a:ext cx="1600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91" name="Google Shape;191;p21"/>
            <p:cNvSpPr/>
            <p:nvPr/>
          </p:nvSpPr>
          <p:spPr>
            <a:xfrm>
              <a:off x="4626864" y="1759424"/>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sp>
        <p:nvSpPr>
          <p:cNvPr id="192" name="Google Shape;192;p21"/>
          <p:cNvSpPr txBox="1"/>
          <p:nvPr>
            <p:ph type="title"/>
          </p:nvPr>
        </p:nvSpPr>
        <p:spPr>
          <a:xfrm>
            <a:off x="484095" y="4800600"/>
            <a:ext cx="11146989"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2800"/>
              <a:buFont typeface="Corbel"/>
              <a:buNone/>
              <a:defRPr b="0" i="0" sz="2800" cap="none">
                <a:solidFill>
                  <a:schemeClr val="lt1"/>
                </a:solidFill>
                <a:latin typeface="Corbel"/>
                <a:ea typeface="Corbel"/>
                <a:cs typeface="Corbel"/>
                <a:sym typeface="Corbe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3" name="Google Shape;193;p21"/>
          <p:cNvSpPr/>
          <p:nvPr>
            <p:ph idx="2" type="pic"/>
          </p:nvPr>
        </p:nvSpPr>
        <p:spPr>
          <a:xfrm>
            <a:off x="378884" y="457199"/>
            <a:ext cx="11436096" cy="4352544"/>
          </a:xfrm>
          <a:prstGeom prst="rect">
            <a:avLst/>
          </a:prstGeom>
          <a:noFill/>
          <a:ln>
            <a:noFill/>
          </a:ln>
        </p:spPr>
      </p:sp>
      <p:sp>
        <p:nvSpPr>
          <p:cNvPr id="194" name="Google Shape;194;p21"/>
          <p:cNvSpPr txBox="1"/>
          <p:nvPr>
            <p:ph idx="1" type="body"/>
          </p:nvPr>
        </p:nvSpPr>
        <p:spPr>
          <a:xfrm>
            <a:off x="558799" y="5367338"/>
            <a:ext cx="11072284"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SzPts val="1260"/>
              <a:buNone/>
              <a:defRPr sz="1400">
                <a:solidFill>
                  <a:schemeClr val="lt1"/>
                </a:solidFill>
              </a:defRPr>
            </a:lvl1pPr>
            <a:lvl2pPr indent="-228600" lvl="1" marL="914400" algn="l">
              <a:lnSpc>
                <a:spcPct val="100000"/>
              </a:lnSpc>
              <a:spcBef>
                <a:spcPts val="600"/>
              </a:spcBef>
              <a:spcAft>
                <a:spcPts val="0"/>
              </a:spcAft>
              <a:buSzPts val="1080"/>
              <a:buNone/>
              <a:defRPr sz="1200"/>
            </a:lvl2pPr>
            <a:lvl3pPr indent="-228600" lvl="2" marL="1371600" algn="l">
              <a:lnSpc>
                <a:spcPct val="100000"/>
              </a:lnSpc>
              <a:spcBef>
                <a:spcPts val="600"/>
              </a:spcBef>
              <a:spcAft>
                <a:spcPts val="0"/>
              </a:spcAft>
              <a:buSzPts val="900"/>
              <a:buNone/>
              <a:defRPr sz="1000"/>
            </a:lvl3pPr>
            <a:lvl4pPr indent="-228600" lvl="3" marL="1828800" algn="l">
              <a:lnSpc>
                <a:spcPct val="100000"/>
              </a:lnSpc>
              <a:spcBef>
                <a:spcPts val="600"/>
              </a:spcBef>
              <a:spcAft>
                <a:spcPts val="0"/>
              </a:spcAft>
              <a:buSzPts val="810"/>
              <a:buNone/>
              <a:defRPr sz="900"/>
            </a:lvl4pPr>
            <a:lvl5pPr indent="-228600" lvl="4" marL="2286000" algn="l">
              <a:lnSpc>
                <a:spcPct val="100000"/>
              </a:lnSpc>
              <a:spcBef>
                <a:spcPts val="600"/>
              </a:spcBef>
              <a:spcAft>
                <a:spcPts val="0"/>
              </a:spcAft>
              <a:buSzPts val="810"/>
              <a:buNone/>
              <a:defRPr sz="900"/>
            </a:lvl5pPr>
            <a:lvl6pPr indent="-228600" lvl="5" marL="2743200" algn="l">
              <a:lnSpc>
                <a:spcPct val="100000"/>
              </a:lnSpc>
              <a:spcBef>
                <a:spcPts val="600"/>
              </a:spcBef>
              <a:spcAft>
                <a:spcPts val="0"/>
              </a:spcAft>
              <a:buSzPts val="810"/>
              <a:buNone/>
              <a:defRPr sz="900"/>
            </a:lvl6pPr>
            <a:lvl7pPr indent="-228600" lvl="6" marL="3200400" algn="l">
              <a:lnSpc>
                <a:spcPct val="100000"/>
              </a:lnSpc>
              <a:spcBef>
                <a:spcPts val="600"/>
              </a:spcBef>
              <a:spcAft>
                <a:spcPts val="0"/>
              </a:spcAft>
              <a:buSzPts val="810"/>
              <a:buNone/>
              <a:defRPr sz="900"/>
            </a:lvl7pPr>
            <a:lvl8pPr indent="-228600" lvl="7" marL="3657600" algn="l">
              <a:lnSpc>
                <a:spcPct val="100000"/>
              </a:lnSpc>
              <a:spcBef>
                <a:spcPts val="600"/>
              </a:spcBef>
              <a:spcAft>
                <a:spcPts val="0"/>
              </a:spcAft>
              <a:buSzPts val="810"/>
              <a:buNone/>
              <a:defRPr sz="900"/>
            </a:lvl8pPr>
            <a:lvl9pPr indent="-228600" lvl="8" marL="4114800" algn="l">
              <a:lnSpc>
                <a:spcPct val="100000"/>
              </a:lnSpc>
              <a:spcBef>
                <a:spcPts val="600"/>
              </a:spcBef>
              <a:spcAft>
                <a:spcPts val="0"/>
              </a:spcAft>
              <a:buSzPts val="810"/>
              <a:buNone/>
              <a:defRPr sz="900"/>
            </a:lvl9pPr>
          </a:lstStyle>
          <a:p/>
        </p:txBody>
      </p:sp>
      <p:sp>
        <p:nvSpPr>
          <p:cNvPr id="195" name="Google Shape;195;p21"/>
          <p:cNvSpPr txBox="1"/>
          <p:nvPr>
            <p:ph idx="10" type="dt"/>
          </p:nvPr>
        </p:nvSpPr>
        <p:spPr>
          <a:xfrm>
            <a:off x="9059915" y="6437033"/>
            <a:ext cx="284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96" name="Google Shape;196;p21"/>
          <p:cNvSpPr txBox="1"/>
          <p:nvPr>
            <p:ph idx="11" type="ftr"/>
          </p:nvPr>
        </p:nvSpPr>
        <p:spPr>
          <a:xfrm>
            <a:off x="266264" y="6437033"/>
            <a:ext cx="8166536"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97" name="Google Shape;197;p21"/>
          <p:cNvSpPr txBox="1"/>
          <p:nvPr>
            <p:ph idx="12" type="sldNum"/>
          </p:nvPr>
        </p:nvSpPr>
        <p:spPr>
          <a:xfrm>
            <a:off x="11075279" y="167347"/>
            <a:ext cx="840828" cy="35976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Alt.">
  <p:cSld name="Picture with Caption, Alt.">
    <p:spTree>
      <p:nvGrpSpPr>
        <p:cNvPr id="198" name="Shape 198"/>
        <p:cNvGrpSpPr/>
        <p:nvPr/>
      </p:nvGrpSpPr>
      <p:grpSpPr>
        <a:xfrm>
          <a:off x="0" y="0"/>
          <a:ext cx="0" cy="0"/>
          <a:chOff x="0" y="0"/>
          <a:chExt cx="0" cy="0"/>
        </a:xfrm>
      </p:grpSpPr>
      <p:grpSp>
        <p:nvGrpSpPr>
          <p:cNvPr id="199" name="Google Shape;199;p22"/>
          <p:cNvGrpSpPr/>
          <p:nvPr/>
        </p:nvGrpSpPr>
        <p:grpSpPr>
          <a:xfrm>
            <a:off x="378885" y="4280648"/>
            <a:ext cx="11435164" cy="137411"/>
            <a:chOff x="284163" y="1759424"/>
            <a:chExt cx="8576373" cy="137411"/>
          </a:xfrm>
        </p:grpSpPr>
        <p:sp>
          <p:nvSpPr>
            <p:cNvPr id="200" name="Google Shape;200;p22"/>
            <p:cNvSpPr/>
            <p:nvPr/>
          </p:nvSpPr>
          <p:spPr>
            <a:xfrm>
              <a:off x="284163" y="1759424"/>
              <a:ext cx="2743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01" name="Google Shape;201;p22"/>
            <p:cNvSpPr/>
            <p:nvPr/>
          </p:nvSpPr>
          <p:spPr>
            <a:xfrm>
              <a:off x="3026392" y="1759424"/>
              <a:ext cx="1600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02" name="Google Shape;202;p22"/>
            <p:cNvSpPr/>
            <p:nvPr/>
          </p:nvSpPr>
          <p:spPr>
            <a:xfrm>
              <a:off x="4626864" y="1759424"/>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sp>
        <p:nvSpPr>
          <p:cNvPr id="203" name="Google Shape;203;p22"/>
          <p:cNvSpPr txBox="1"/>
          <p:nvPr>
            <p:ph type="title"/>
          </p:nvPr>
        </p:nvSpPr>
        <p:spPr>
          <a:xfrm>
            <a:off x="484095" y="4778189"/>
            <a:ext cx="11146989"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2"/>
              </a:buClr>
              <a:buSzPts val="2800"/>
              <a:buFont typeface="Corbel"/>
              <a:buNone/>
              <a:defRPr b="0" sz="28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4" name="Google Shape;204;p22"/>
          <p:cNvSpPr/>
          <p:nvPr>
            <p:ph idx="2" type="pic"/>
          </p:nvPr>
        </p:nvSpPr>
        <p:spPr>
          <a:xfrm>
            <a:off x="378884" y="457200"/>
            <a:ext cx="11436096" cy="3822192"/>
          </a:xfrm>
          <a:prstGeom prst="rect">
            <a:avLst/>
          </a:prstGeom>
          <a:noFill/>
          <a:ln>
            <a:noFill/>
          </a:ln>
        </p:spPr>
      </p:sp>
      <p:sp>
        <p:nvSpPr>
          <p:cNvPr id="205" name="Google Shape;205;p22"/>
          <p:cNvSpPr txBox="1"/>
          <p:nvPr>
            <p:ph idx="1" type="body"/>
          </p:nvPr>
        </p:nvSpPr>
        <p:spPr>
          <a:xfrm>
            <a:off x="558799" y="5344927"/>
            <a:ext cx="11072284"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SzPts val="1260"/>
              <a:buNone/>
              <a:defRPr sz="1400">
                <a:solidFill>
                  <a:srgbClr val="262626"/>
                </a:solidFill>
              </a:defRPr>
            </a:lvl1pPr>
            <a:lvl2pPr indent="-228600" lvl="1" marL="914400" algn="l">
              <a:lnSpc>
                <a:spcPct val="100000"/>
              </a:lnSpc>
              <a:spcBef>
                <a:spcPts val="600"/>
              </a:spcBef>
              <a:spcAft>
                <a:spcPts val="0"/>
              </a:spcAft>
              <a:buSzPts val="1080"/>
              <a:buNone/>
              <a:defRPr sz="1200"/>
            </a:lvl2pPr>
            <a:lvl3pPr indent="-228600" lvl="2" marL="1371600" algn="l">
              <a:lnSpc>
                <a:spcPct val="100000"/>
              </a:lnSpc>
              <a:spcBef>
                <a:spcPts val="600"/>
              </a:spcBef>
              <a:spcAft>
                <a:spcPts val="0"/>
              </a:spcAft>
              <a:buSzPts val="900"/>
              <a:buNone/>
              <a:defRPr sz="1000"/>
            </a:lvl3pPr>
            <a:lvl4pPr indent="-228600" lvl="3" marL="1828800" algn="l">
              <a:lnSpc>
                <a:spcPct val="100000"/>
              </a:lnSpc>
              <a:spcBef>
                <a:spcPts val="600"/>
              </a:spcBef>
              <a:spcAft>
                <a:spcPts val="0"/>
              </a:spcAft>
              <a:buSzPts val="810"/>
              <a:buNone/>
              <a:defRPr sz="900"/>
            </a:lvl4pPr>
            <a:lvl5pPr indent="-228600" lvl="4" marL="2286000" algn="l">
              <a:lnSpc>
                <a:spcPct val="100000"/>
              </a:lnSpc>
              <a:spcBef>
                <a:spcPts val="600"/>
              </a:spcBef>
              <a:spcAft>
                <a:spcPts val="0"/>
              </a:spcAft>
              <a:buSzPts val="810"/>
              <a:buNone/>
              <a:defRPr sz="900"/>
            </a:lvl5pPr>
            <a:lvl6pPr indent="-228600" lvl="5" marL="2743200" algn="l">
              <a:lnSpc>
                <a:spcPct val="100000"/>
              </a:lnSpc>
              <a:spcBef>
                <a:spcPts val="600"/>
              </a:spcBef>
              <a:spcAft>
                <a:spcPts val="0"/>
              </a:spcAft>
              <a:buSzPts val="810"/>
              <a:buNone/>
              <a:defRPr sz="900"/>
            </a:lvl6pPr>
            <a:lvl7pPr indent="-228600" lvl="6" marL="3200400" algn="l">
              <a:lnSpc>
                <a:spcPct val="100000"/>
              </a:lnSpc>
              <a:spcBef>
                <a:spcPts val="600"/>
              </a:spcBef>
              <a:spcAft>
                <a:spcPts val="0"/>
              </a:spcAft>
              <a:buSzPts val="810"/>
              <a:buNone/>
              <a:defRPr sz="900"/>
            </a:lvl7pPr>
            <a:lvl8pPr indent="-228600" lvl="7" marL="3657600" algn="l">
              <a:lnSpc>
                <a:spcPct val="100000"/>
              </a:lnSpc>
              <a:spcBef>
                <a:spcPts val="600"/>
              </a:spcBef>
              <a:spcAft>
                <a:spcPts val="0"/>
              </a:spcAft>
              <a:buSzPts val="810"/>
              <a:buNone/>
              <a:defRPr sz="900"/>
            </a:lvl8pPr>
            <a:lvl9pPr indent="-228600" lvl="8" marL="4114800" algn="l">
              <a:lnSpc>
                <a:spcPct val="100000"/>
              </a:lnSpc>
              <a:spcBef>
                <a:spcPts val="600"/>
              </a:spcBef>
              <a:spcAft>
                <a:spcPts val="0"/>
              </a:spcAft>
              <a:buSzPts val="810"/>
              <a:buNone/>
              <a:defRPr sz="900"/>
            </a:lvl9pPr>
          </a:lstStyle>
          <a:p/>
        </p:txBody>
      </p:sp>
      <p:sp>
        <p:nvSpPr>
          <p:cNvPr id="206" name="Google Shape;206;p22"/>
          <p:cNvSpPr txBox="1"/>
          <p:nvPr>
            <p:ph idx="10" type="dt"/>
          </p:nvPr>
        </p:nvSpPr>
        <p:spPr>
          <a:xfrm>
            <a:off x="9059915" y="6437033"/>
            <a:ext cx="284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07" name="Google Shape;207;p22"/>
          <p:cNvSpPr txBox="1"/>
          <p:nvPr>
            <p:ph idx="11" type="ftr"/>
          </p:nvPr>
        </p:nvSpPr>
        <p:spPr>
          <a:xfrm>
            <a:off x="266264" y="6437033"/>
            <a:ext cx="8166536"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08" name="Google Shape;208;p22"/>
          <p:cNvSpPr txBox="1"/>
          <p:nvPr>
            <p:ph idx="12" type="sldNum"/>
          </p:nvPr>
        </p:nvSpPr>
        <p:spPr>
          <a:xfrm>
            <a:off x="11075279" y="167347"/>
            <a:ext cx="840828" cy="35976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Picture, and Caption">
  <p:cSld name="Content, Picture, and Caption">
    <p:spTree>
      <p:nvGrpSpPr>
        <p:cNvPr id="209" name="Shape 209"/>
        <p:cNvGrpSpPr/>
        <p:nvPr/>
      </p:nvGrpSpPr>
      <p:grpSpPr>
        <a:xfrm>
          <a:off x="0" y="0"/>
          <a:ext cx="0" cy="0"/>
          <a:chOff x="0" y="0"/>
          <a:chExt cx="0" cy="0"/>
        </a:xfrm>
      </p:grpSpPr>
      <p:sp>
        <p:nvSpPr>
          <p:cNvPr id="210" name="Google Shape;210;p23"/>
          <p:cNvSpPr txBox="1"/>
          <p:nvPr>
            <p:ph idx="1" type="body"/>
          </p:nvPr>
        </p:nvSpPr>
        <p:spPr>
          <a:xfrm>
            <a:off x="4876801" y="914401"/>
            <a:ext cx="6926729" cy="5211763"/>
          </a:xfrm>
          <a:prstGeom prst="rect">
            <a:avLst/>
          </a:prstGeom>
          <a:noFill/>
          <a:ln>
            <a:noFill/>
          </a:ln>
        </p:spPr>
        <p:txBody>
          <a:bodyPr anchorCtr="0" anchor="t" bIns="45700" lIns="91425" spcFirstLastPara="1" rIns="91425" wrap="square" tIns="45700">
            <a:normAutofit/>
          </a:bodyPr>
          <a:lstStyle>
            <a:lvl1pPr indent="-354330" lvl="0" marL="457200" algn="l">
              <a:lnSpc>
                <a:spcPct val="100000"/>
              </a:lnSpc>
              <a:spcBef>
                <a:spcPts val="2000"/>
              </a:spcBef>
              <a:spcAft>
                <a:spcPts val="0"/>
              </a:spcAft>
              <a:buSzPts val="1980"/>
              <a:buChar char="?"/>
              <a:defRPr sz="2200"/>
            </a:lvl1pPr>
            <a:lvl2pPr indent="-342900" lvl="1" marL="914400" algn="l">
              <a:lnSpc>
                <a:spcPct val="100000"/>
              </a:lnSpc>
              <a:spcBef>
                <a:spcPts val="600"/>
              </a:spcBef>
              <a:spcAft>
                <a:spcPts val="0"/>
              </a:spcAft>
              <a:buSzPts val="1800"/>
              <a:buChar char="?"/>
              <a:defRPr sz="2000"/>
            </a:lvl2pPr>
            <a:lvl3pPr indent="-331469" lvl="2" marL="1371600" algn="l">
              <a:lnSpc>
                <a:spcPct val="100000"/>
              </a:lnSpc>
              <a:spcBef>
                <a:spcPts val="600"/>
              </a:spcBef>
              <a:spcAft>
                <a:spcPts val="0"/>
              </a:spcAft>
              <a:buSzPts val="1620"/>
              <a:buChar char="?"/>
              <a:defRPr sz="1800"/>
            </a:lvl3pPr>
            <a:lvl4pPr indent="-331469" lvl="3" marL="1828800" algn="l">
              <a:lnSpc>
                <a:spcPct val="100000"/>
              </a:lnSpc>
              <a:spcBef>
                <a:spcPts val="600"/>
              </a:spcBef>
              <a:spcAft>
                <a:spcPts val="0"/>
              </a:spcAft>
              <a:buSzPts val="1620"/>
              <a:buChar char="?"/>
              <a:defRPr sz="1800"/>
            </a:lvl4pPr>
            <a:lvl5pPr indent="-331470" lvl="4" marL="2286000" algn="l">
              <a:lnSpc>
                <a:spcPct val="100000"/>
              </a:lnSpc>
              <a:spcBef>
                <a:spcPts val="600"/>
              </a:spcBef>
              <a:spcAft>
                <a:spcPts val="0"/>
              </a:spcAft>
              <a:buSzPts val="1620"/>
              <a:buChar char="?"/>
              <a:defRPr sz="1800"/>
            </a:lvl5pPr>
            <a:lvl6pPr indent="-331470" lvl="5" marL="2743200" algn="l">
              <a:lnSpc>
                <a:spcPct val="100000"/>
              </a:lnSpc>
              <a:spcBef>
                <a:spcPts val="600"/>
              </a:spcBef>
              <a:spcAft>
                <a:spcPts val="0"/>
              </a:spcAft>
              <a:buSzPts val="1620"/>
              <a:buChar char="?"/>
              <a:defRPr sz="1800"/>
            </a:lvl6pPr>
            <a:lvl7pPr indent="-331470" lvl="6" marL="3200400" algn="l">
              <a:lnSpc>
                <a:spcPct val="100000"/>
              </a:lnSpc>
              <a:spcBef>
                <a:spcPts val="600"/>
              </a:spcBef>
              <a:spcAft>
                <a:spcPts val="0"/>
              </a:spcAft>
              <a:buSzPts val="1620"/>
              <a:buChar char="?"/>
              <a:defRPr sz="1800"/>
            </a:lvl7pPr>
            <a:lvl8pPr indent="-331470" lvl="7" marL="3657600" algn="l">
              <a:lnSpc>
                <a:spcPct val="100000"/>
              </a:lnSpc>
              <a:spcBef>
                <a:spcPts val="600"/>
              </a:spcBef>
              <a:spcAft>
                <a:spcPts val="0"/>
              </a:spcAft>
              <a:buSzPts val="1620"/>
              <a:buChar char="?"/>
              <a:defRPr sz="1800"/>
            </a:lvl8pPr>
            <a:lvl9pPr indent="-331470" lvl="8" marL="4114800" algn="l">
              <a:lnSpc>
                <a:spcPct val="100000"/>
              </a:lnSpc>
              <a:spcBef>
                <a:spcPts val="600"/>
              </a:spcBef>
              <a:spcAft>
                <a:spcPts val="0"/>
              </a:spcAft>
              <a:buSzPts val="1620"/>
              <a:buChar char="?"/>
              <a:defRPr sz="1800"/>
            </a:lvl9pPr>
          </a:lstStyle>
          <a:p/>
        </p:txBody>
      </p:sp>
      <p:sp>
        <p:nvSpPr>
          <p:cNvPr id="211" name="Google Shape;211;p23"/>
          <p:cNvSpPr txBox="1"/>
          <p:nvPr>
            <p:ph idx="10" type="dt"/>
          </p:nvPr>
        </p:nvSpPr>
        <p:spPr>
          <a:xfrm>
            <a:off x="9059915" y="6437033"/>
            <a:ext cx="284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12" name="Google Shape;212;p23"/>
          <p:cNvSpPr txBox="1"/>
          <p:nvPr>
            <p:ph idx="11" type="ftr"/>
          </p:nvPr>
        </p:nvSpPr>
        <p:spPr>
          <a:xfrm>
            <a:off x="266264" y="6437033"/>
            <a:ext cx="8166536"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13" name="Google Shape;213;p23"/>
          <p:cNvSpPr txBox="1"/>
          <p:nvPr>
            <p:ph idx="12" type="sldNum"/>
          </p:nvPr>
        </p:nvSpPr>
        <p:spPr>
          <a:xfrm>
            <a:off x="11075279" y="167347"/>
            <a:ext cx="840828" cy="35976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
        <p:nvSpPr>
          <p:cNvPr id="214" name="Google Shape;214;p23"/>
          <p:cNvSpPr/>
          <p:nvPr/>
        </p:nvSpPr>
        <p:spPr>
          <a:xfrm>
            <a:off x="378884" y="4267201"/>
            <a:ext cx="3657600" cy="2120153"/>
          </a:xfrm>
          <a:prstGeom prst="rect">
            <a:avLst/>
          </a:prstGeom>
          <a:solidFill>
            <a:srgbClr val="262626">
              <a:alpha val="83529"/>
            </a:srgbClr>
          </a:solidFill>
          <a:ln>
            <a:noFill/>
          </a:ln>
        </p:spPr>
        <p:txBody>
          <a:bodyPr anchorCtr="0" anchor="b" bIns="365750" lIns="91425" spcFirstLastPara="1" rIns="182875" wrap="square" tIns="45700">
            <a:normAutofit/>
          </a:bodyPr>
          <a:lstStyle/>
          <a:p>
            <a:pPr indent="0" lvl="0" marL="0" marR="0" rtl="0" algn="l">
              <a:lnSpc>
                <a:spcPct val="100000"/>
              </a:lnSpc>
              <a:spcBef>
                <a:spcPts val="0"/>
              </a:spcBef>
              <a:spcAft>
                <a:spcPts val="0"/>
              </a:spcAft>
              <a:buClr>
                <a:srgbClr val="000000"/>
              </a:buClr>
              <a:buSzPts val="4200"/>
              <a:buFont typeface="Arial"/>
              <a:buNone/>
            </a:pPr>
            <a:r>
              <a:t/>
            </a:r>
            <a:endParaRPr b="0" i="0" sz="4200" u="none" cap="none" strike="noStrike">
              <a:solidFill>
                <a:srgbClr val="FFFFFF"/>
              </a:solidFill>
              <a:latin typeface="Corbel"/>
              <a:ea typeface="Corbel"/>
              <a:cs typeface="Corbel"/>
              <a:sym typeface="Corbel"/>
            </a:endParaRPr>
          </a:p>
        </p:txBody>
      </p:sp>
      <p:sp>
        <p:nvSpPr>
          <p:cNvPr id="215" name="Google Shape;215;p23"/>
          <p:cNvSpPr txBox="1"/>
          <p:nvPr>
            <p:ph idx="2" type="body"/>
          </p:nvPr>
        </p:nvSpPr>
        <p:spPr>
          <a:xfrm>
            <a:off x="558802" y="4953001"/>
            <a:ext cx="3296023" cy="124609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SzPts val="1260"/>
              <a:buNone/>
              <a:defRPr sz="1400">
                <a:solidFill>
                  <a:schemeClr val="lt1"/>
                </a:solidFill>
              </a:defRPr>
            </a:lvl1pPr>
            <a:lvl2pPr indent="-228600" lvl="1" marL="914400" algn="l">
              <a:lnSpc>
                <a:spcPct val="100000"/>
              </a:lnSpc>
              <a:spcBef>
                <a:spcPts val="600"/>
              </a:spcBef>
              <a:spcAft>
                <a:spcPts val="0"/>
              </a:spcAft>
              <a:buSzPts val="1080"/>
              <a:buNone/>
              <a:defRPr sz="1200"/>
            </a:lvl2pPr>
            <a:lvl3pPr indent="-228600" lvl="2" marL="1371600" algn="l">
              <a:lnSpc>
                <a:spcPct val="100000"/>
              </a:lnSpc>
              <a:spcBef>
                <a:spcPts val="600"/>
              </a:spcBef>
              <a:spcAft>
                <a:spcPts val="0"/>
              </a:spcAft>
              <a:buSzPts val="900"/>
              <a:buNone/>
              <a:defRPr sz="1000"/>
            </a:lvl3pPr>
            <a:lvl4pPr indent="-228600" lvl="3" marL="1828800" algn="l">
              <a:lnSpc>
                <a:spcPct val="100000"/>
              </a:lnSpc>
              <a:spcBef>
                <a:spcPts val="600"/>
              </a:spcBef>
              <a:spcAft>
                <a:spcPts val="0"/>
              </a:spcAft>
              <a:buSzPts val="810"/>
              <a:buNone/>
              <a:defRPr sz="900"/>
            </a:lvl4pPr>
            <a:lvl5pPr indent="-228600" lvl="4" marL="2286000" algn="l">
              <a:lnSpc>
                <a:spcPct val="100000"/>
              </a:lnSpc>
              <a:spcBef>
                <a:spcPts val="600"/>
              </a:spcBef>
              <a:spcAft>
                <a:spcPts val="0"/>
              </a:spcAft>
              <a:buSzPts val="810"/>
              <a:buNone/>
              <a:defRPr sz="900"/>
            </a:lvl5pPr>
            <a:lvl6pPr indent="-228600" lvl="5" marL="2743200" algn="l">
              <a:lnSpc>
                <a:spcPct val="100000"/>
              </a:lnSpc>
              <a:spcBef>
                <a:spcPts val="600"/>
              </a:spcBef>
              <a:spcAft>
                <a:spcPts val="0"/>
              </a:spcAft>
              <a:buSzPts val="810"/>
              <a:buNone/>
              <a:defRPr sz="900"/>
            </a:lvl6pPr>
            <a:lvl7pPr indent="-228600" lvl="6" marL="3200400" algn="l">
              <a:lnSpc>
                <a:spcPct val="100000"/>
              </a:lnSpc>
              <a:spcBef>
                <a:spcPts val="600"/>
              </a:spcBef>
              <a:spcAft>
                <a:spcPts val="0"/>
              </a:spcAft>
              <a:buSzPts val="810"/>
              <a:buNone/>
              <a:defRPr sz="900"/>
            </a:lvl7pPr>
            <a:lvl8pPr indent="-228600" lvl="7" marL="3657600" algn="l">
              <a:lnSpc>
                <a:spcPct val="100000"/>
              </a:lnSpc>
              <a:spcBef>
                <a:spcPts val="600"/>
              </a:spcBef>
              <a:spcAft>
                <a:spcPts val="0"/>
              </a:spcAft>
              <a:buSzPts val="810"/>
              <a:buNone/>
              <a:defRPr sz="900"/>
            </a:lvl8pPr>
            <a:lvl9pPr indent="-228600" lvl="8" marL="4114800" algn="l">
              <a:lnSpc>
                <a:spcPct val="100000"/>
              </a:lnSpc>
              <a:spcBef>
                <a:spcPts val="600"/>
              </a:spcBef>
              <a:spcAft>
                <a:spcPts val="0"/>
              </a:spcAft>
              <a:buSzPts val="810"/>
              <a:buNone/>
              <a:defRPr sz="900"/>
            </a:lvl9pPr>
          </a:lstStyle>
          <a:p/>
        </p:txBody>
      </p:sp>
      <p:sp>
        <p:nvSpPr>
          <p:cNvPr id="216" name="Google Shape;216;p23"/>
          <p:cNvSpPr txBox="1"/>
          <p:nvPr>
            <p:ph type="title"/>
          </p:nvPr>
        </p:nvSpPr>
        <p:spPr>
          <a:xfrm>
            <a:off x="547686" y="4419600"/>
            <a:ext cx="3300527" cy="51098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2000"/>
              <a:buFont typeface="Corbel"/>
              <a:buNone/>
              <a:defRPr b="1" sz="2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7" name="Google Shape;217;p23"/>
          <p:cNvSpPr/>
          <p:nvPr>
            <p:ph idx="3" type="pic"/>
          </p:nvPr>
        </p:nvSpPr>
        <p:spPr>
          <a:xfrm>
            <a:off x="378885" y="594360"/>
            <a:ext cx="3657600" cy="3675888"/>
          </a:xfrm>
          <a:prstGeom prst="rect">
            <a:avLst/>
          </a:prstGeom>
          <a:noFill/>
          <a:ln>
            <a:noFill/>
          </a:ln>
        </p:spPr>
      </p:sp>
      <p:grpSp>
        <p:nvGrpSpPr>
          <p:cNvPr id="218" name="Google Shape;218;p23"/>
          <p:cNvGrpSpPr/>
          <p:nvPr/>
        </p:nvGrpSpPr>
        <p:grpSpPr>
          <a:xfrm>
            <a:off x="378885" y="461683"/>
            <a:ext cx="11435164" cy="137411"/>
            <a:chOff x="284163" y="1759424"/>
            <a:chExt cx="8576373" cy="137411"/>
          </a:xfrm>
        </p:grpSpPr>
        <p:sp>
          <p:nvSpPr>
            <p:cNvPr id="219" name="Google Shape;219;p23"/>
            <p:cNvSpPr/>
            <p:nvPr/>
          </p:nvSpPr>
          <p:spPr>
            <a:xfrm>
              <a:off x="284163" y="1759424"/>
              <a:ext cx="2743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20" name="Google Shape;220;p23"/>
            <p:cNvSpPr/>
            <p:nvPr/>
          </p:nvSpPr>
          <p:spPr>
            <a:xfrm>
              <a:off x="3026392" y="1759424"/>
              <a:ext cx="1600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21" name="Google Shape;221;p23"/>
            <p:cNvSpPr/>
            <p:nvPr/>
          </p:nvSpPr>
          <p:spPr>
            <a:xfrm>
              <a:off x="4626864" y="1759424"/>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s with Caption">
  <p:cSld name="3 Pictures with Caption">
    <p:spTree>
      <p:nvGrpSpPr>
        <p:cNvPr id="222" name="Shape 222"/>
        <p:cNvGrpSpPr/>
        <p:nvPr/>
      </p:nvGrpSpPr>
      <p:grpSpPr>
        <a:xfrm>
          <a:off x="0" y="0"/>
          <a:ext cx="0" cy="0"/>
          <a:chOff x="0" y="0"/>
          <a:chExt cx="0" cy="0"/>
        </a:xfrm>
      </p:grpSpPr>
      <p:sp>
        <p:nvSpPr>
          <p:cNvPr id="223" name="Google Shape;223;p24"/>
          <p:cNvSpPr/>
          <p:nvPr/>
        </p:nvSpPr>
        <p:spPr>
          <a:xfrm>
            <a:off x="4028018" y="4801576"/>
            <a:ext cx="7782983" cy="1468437"/>
          </a:xfrm>
          <a:prstGeom prst="rect">
            <a:avLst/>
          </a:prstGeom>
          <a:solidFill>
            <a:srgbClr val="262626">
              <a:alpha val="83529"/>
            </a:srgbClr>
          </a:solidFill>
          <a:ln>
            <a:noFill/>
          </a:ln>
        </p:spPr>
        <p:txBody>
          <a:bodyPr anchorCtr="0" anchor="b" bIns="365750" lIns="91425" spcFirstLastPara="1" rIns="182875" wrap="square" tIns="45700">
            <a:normAutofit/>
          </a:bodyPr>
          <a:lstStyle/>
          <a:p>
            <a:pPr indent="0" lvl="0" marL="0" marR="0" rtl="0" algn="l">
              <a:lnSpc>
                <a:spcPct val="100000"/>
              </a:lnSpc>
              <a:spcBef>
                <a:spcPts val="0"/>
              </a:spcBef>
              <a:spcAft>
                <a:spcPts val="0"/>
              </a:spcAft>
              <a:buClr>
                <a:srgbClr val="000000"/>
              </a:buClr>
              <a:buSzPts val="4200"/>
              <a:buFont typeface="Arial"/>
              <a:buNone/>
            </a:pPr>
            <a:r>
              <a:t/>
            </a:r>
            <a:endParaRPr b="0" i="0" sz="4200" u="none" cap="none" strike="noStrike">
              <a:solidFill>
                <a:srgbClr val="FFFFFF"/>
              </a:solidFill>
              <a:latin typeface="Corbel"/>
              <a:ea typeface="Corbel"/>
              <a:cs typeface="Corbel"/>
              <a:sym typeface="Corbel"/>
            </a:endParaRPr>
          </a:p>
        </p:txBody>
      </p:sp>
      <p:grpSp>
        <p:nvGrpSpPr>
          <p:cNvPr id="224" name="Google Shape;224;p24"/>
          <p:cNvGrpSpPr/>
          <p:nvPr/>
        </p:nvGrpSpPr>
        <p:grpSpPr>
          <a:xfrm>
            <a:off x="378885" y="6263390"/>
            <a:ext cx="11435164" cy="137411"/>
            <a:chOff x="284163" y="1759424"/>
            <a:chExt cx="8576373" cy="137411"/>
          </a:xfrm>
        </p:grpSpPr>
        <p:sp>
          <p:nvSpPr>
            <p:cNvPr id="225" name="Google Shape;225;p24"/>
            <p:cNvSpPr/>
            <p:nvPr/>
          </p:nvSpPr>
          <p:spPr>
            <a:xfrm>
              <a:off x="284163" y="1759424"/>
              <a:ext cx="2743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26" name="Google Shape;226;p24"/>
            <p:cNvSpPr/>
            <p:nvPr/>
          </p:nvSpPr>
          <p:spPr>
            <a:xfrm>
              <a:off x="3026392" y="1759424"/>
              <a:ext cx="1600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27" name="Google Shape;227;p24"/>
            <p:cNvSpPr/>
            <p:nvPr/>
          </p:nvSpPr>
          <p:spPr>
            <a:xfrm>
              <a:off x="4626864" y="1759424"/>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sp>
        <p:nvSpPr>
          <p:cNvPr id="228" name="Google Shape;228;p24"/>
          <p:cNvSpPr txBox="1"/>
          <p:nvPr>
            <p:ph type="title"/>
          </p:nvPr>
        </p:nvSpPr>
        <p:spPr>
          <a:xfrm>
            <a:off x="4042215" y="4800600"/>
            <a:ext cx="7588868"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2800"/>
              <a:buFont typeface="Corbel"/>
              <a:buNone/>
              <a:defRPr b="0" i="0" sz="2800" cap="none">
                <a:solidFill>
                  <a:schemeClr val="lt1"/>
                </a:solidFill>
                <a:latin typeface="Corbel"/>
                <a:ea typeface="Corbel"/>
                <a:cs typeface="Corbel"/>
                <a:sym typeface="Corbe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9" name="Google Shape;229;p24"/>
          <p:cNvSpPr/>
          <p:nvPr>
            <p:ph idx="2" type="pic"/>
          </p:nvPr>
        </p:nvSpPr>
        <p:spPr>
          <a:xfrm>
            <a:off x="4028019" y="457199"/>
            <a:ext cx="7778496" cy="4352544"/>
          </a:xfrm>
          <a:prstGeom prst="rect">
            <a:avLst/>
          </a:prstGeom>
          <a:noFill/>
          <a:ln>
            <a:noFill/>
          </a:ln>
        </p:spPr>
      </p:sp>
      <p:sp>
        <p:nvSpPr>
          <p:cNvPr id="230" name="Google Shape;230;p24"/>
          <p:cNvSpPr txBox="1"/>
          <p:nvPr>
            <p:ph idx="1" type="body"/>
          </p:nvPr>
        </p:nvSpPr>
        <p:spPr>
          <a:xfrm>
            <a:off x="4093074" y="5367338"/>
            <a:ext cx="7538009"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SzPts val="1260"/>
              <a:buNone/>
              <a:defRPr sz="1400">
                <a:solidFill>
                  <a:schemeClr val="lt1"/>
                </a:solidFill>
              </a:defRPr>
            </a:lvl1pPr>
            <a:lvl2pPr indent="-228600" lvl="1" marL="914400" algn="l">
              <a:lnSpc>
                <a:spcPct val="100000"/>
              </a:lnSpc>
              <a:spcBef>
                <a:spcPts val="600"/>
              </a:spcBef>
              <a:spcAft>
                <a:spcPts val="0"/>
              </a:spcAft>
              <a:buSzPts val="1080"/>
              <a:buNone/>
              <a:defRPr sz="1200"/>
            </a:lvl2pPr>
            <a:lvl3pPr indent="-228600" lvl="2" marL="1371600" algn="l">
              <a:lnSpc>
                <a:spcPct val="100000"/>
              </a:lnSpc>
              <a:spcBef>
                <a:spcPts val="600"/>
              </a:spcBef>
              <a:spcAft>
                <a:spcPts val="0"/>
              </a:spcAft>
              <a:buSzPts val="900"/>
              <a:buNone/>
              <a:defRPr sz="1000"/>
            </a:lvl3pPr>
            <a:lvl4pPr indent="-228600" lvl="3" marL="1828800" algn="l">
              <a:lnSpc>
                <a:spcPct val="100000"/>
              </a:lnSpc>
              <a:spcBef>
                <a:spcPts val="600"/>
              </a:spcBef>
              <a:spcAft>
                <a:spcPts val="0"/>
              </a:spcAft>
              <a:buSzPts val="810"/>
              <a:buNone/>
              <a:defRPr sz="900"/>
            </a:lvl4pPr>
            <a:lvl5pPr indent="-228600" lvl="4" marL="2286000" algn="l">
              <a:lnSpc>
                <a:spcPct val="100000"/>
              </a:lnSpc>
              <a:spcBef>
                <a:spcPts val="600"/>
              </a:spcBef>
              <a:spcAft>
                <a:spcPts val="0"/>
              </a:spcAft>
              <a:buSzPts val="810"/>
              <a:buNone/>
              <a:defRPr sz="900"/>
            </a:lvl5pPr>
            <a:lvl6pPr indent="-228600" lvl="5" marL="2743200" algn="l">
              <a:lnSpc>
                <a:spcPct val="100000"/>
              </a:lnSpc>
              <a:spcBef>
                <a:spcPts val="600"/>
              </a:spcBef>
              <a:spcAft>
                <a:spcPts val="0"/>
              </a:spcAft>
              <a:buSzPts val="810"/>
              <a:buNone/>
              <a:defRPr sz="900"/>
            </a:lvl6pPr>
            <a:lvl7pPr indent="-228600" lvl="6" marL="3200400" algn="l">
              <a:lnSpc>
                <a:spcPct val="100000"/>
              </a:lnSpc>
              <a:spcBef>
                <a:spcPts val="600"/>
              </a:spcBef>
              <a:spcAft>
                <a:spcPts val="0"/>
              </a:spcAft>
              <a:buSzPts val="810"/>
              <a:buNone/>
              <a:defRPr sz="900"/>
            </a:lvl7pPr>
            <a:lvl8pPr indent="-228600" lvl="7" marL="3657600" algn="l">
              <a:lnSpc>
                <a:spcPct val="100000"/>
              </a:lnSpc>
              <a:spcBef>
                <a:spcPts val="600"/>
              </a:spcBef>
              <a:spcAft>
                <a:spcPts val="0"/>
              </a:spcAft>
              <a:buSzPts val="810"/>
              <a:buNone/>
              <a:defRPr sz="900"/>
            </a:lvl8pPr>
            <a:lvl9pPr indent="-228600" lvl="8" marL="4114800" algn="l">
              <a:lnSpc>
                <a:spcPct val="100000"/>
              </a:lnSpc>
              <a:spcBef>
                <a:spcPts val="600"/>
              </a:spcBef>
              <a:spcAft>
                <a:spcPts val="0"/>
              </a:spcAft>
              <a:buSzPts val="810"/>
              <a:buNone/>
              <a:defRPr sz="900"/>
            </a:lvl9pPr>
          </a:lstStyle>
          <a:p/>
        </p:txBody>
      </p:sp>
      <p:sp>
        <p:nvSpPr>
          <p:cNvPr id="231" name="Google Shape;231;p24"/>
          <p:cNvSpPr txBox="1"/>
          <p:nvPr>
            <p:ph idx="10" type="dt"/>
          </p:nvPr>
        </p:nvSpPr>
        <p:spPr>
          <a:xfrm>
            <a:off x="9059915" y="6437033"/>
            <a:ext cx="284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32" name="Google Shape;232;p24"/>
          <p:cNvSpPr txBox="1"/>
          <p:nvPr>
            <p:ph idx="11" type="ftr"/>
          </p:nvPr>
        </p:nvSpPr>
        <p:spPr>
          <a:xfrm>
            <a:off x="266264" y="6437033"/>
            <a:ext cx="8166536"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33" name="Google Shape;233;p24"/>
          <p:cNvSpPr txBox="1"/>
          <p:nvPr>
            <p:ph idx="12" type="sldNum"/>
          </p:nvPr>
        </p:nvSpPr>
        <p:spPr>
          <a:xfrm>
            <a:off x="11075279" y="167347"/>
            <a:ext cx="840828" cy="35976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
        <p:nvSpPr>
          <p:cNvPr id="234" name="Google Shape;234;p24"/>
          <p:cNvSpPr/>
          <p:nvPr>
            <p:ph idx="3" type="pic"/>
          </p:nvPr>
        </p:nvSpPr>
        <p:spPr>
          <a:xfrm>
            <a:off x="378886" y="457200"/>
            <a:ext cx="3649133" cy="2907792"/>
          </a:xfrm>
          <a:prstGeom prst="rect">
            <a:avLst/>
          </a:prstGeom>
          <a:noFill/>
          <a:ln>
            <a:noFill/>
          </a:ln>
        </p:spPr>
      </p:sp>
      <p:sp>
        <p:nvSpPr>
          <p:cNvPr id="235" name="Google Shape;235;p24"/>
          <p:cNvSpPr/>
          <p:nvPr>
            <p:ph idx="4" type="pic"/>
          </p:nvPr>
        </p:nvSpPr>
        <p:spPr>
          <a:xfrm>
            <a:off x="378886" y="3364992"/>
            <a:ext cx="3649133" cy="2898648"/>
          </a:xfrm>
          <a:prstGeom prst="rect">
            <a:avLst/>
          </a:prstGeom>
          <a:no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36" name="Shape 236"/>
        <p:cNvGrpSpPr/>
        <p:nvPr/>
      </p:nvGrpSpPr>
      <p:grpSpPr>
        <a:xfrm>
          <a:off x="0" y="0"/>
          <a:ext cx="0" cy="0"/>
          <a:chOff x="0" y="0"/>
          <a:chExt cx="0" cy="0"/>
        </a:xfrm>
      </p:grpSpPr>
      <p:sp>
        <p:nvSpPr>
          <p:cNvPr id="237" name="Google Shape;237;p25"/>
          <p:cNvSpPr/>
          <p:nvPr/>
        </p:nvSpPr>
        <p:spPr>
          <a:xfrm>
            <a:off x="378885" y="455774"/>
            <a:ext cx="11432116" cy="1133949"/>
          </a:xfrm>
          <a:prstGeom prst="rect">
            <a:avLst/>
          </a:prstGeom>
          <a:solidFill>
            <a:srgbClr val="262626">
              <a:alpha val="6862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238" name="Google Shape;238;p25"/>
          <p:cNvGrpSpPr/>
          <p:nvPr/>
        </p:nvGrpSpPr>
        <p:grpSpPr>
          <a:xfrm>
            <a:off x="378885" y="1577848"/>
            <a:ext cx="11435164" cy="137411"/>
            <a:chOff x="284163" y="1577847"/>
            <a:chExt cx="8576373" cy="137411"/>
          </a:xfrm>
        </p:grpSpPr>
        <p:sp>
          <p:nvSpPr>
            <p:cNvPr id="239" name="Google Shape;239;p25"/>
            <p:cNvSpPr/>
            <p:nvPr/>
          </p:nvSpPr>
          <p:spPr>
            <a:xfrm>
              <a:off x="284163" y="1577847"/>
              <a:ext cx="1600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40" name="Google Shape;240;p25"/>
            <p:cNvSpPr/>
            <p:nvPr/>
          </p:nvSpPr>
          <p:spPr>
            <a:xfrm>
              <a:off x="1885174" y="1577847"/>
              <a:ext cx="2743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41" name="Google Shape;241;p25"/>
            <p:cNvSpPr/>
            <p:nvPr/>
          </p:nvSpPr>
          <p:spPr>
            <a:xfrm>
              <a:off x="4626864" y="1577847"/>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sp>
        <p:nvSpPr>
          <p:cNvPr id="242" name="Google Shape;242;p25"/>
          <p:cNvSpPr txBox="1"/>
          <p:nvPr>
            <p:ph type="title"/>
          </p:nvPr>
        </p:nvSpPr>
        <p:spPr>
          <a:xfrm>
            <a:off x="0" y="0"/>
            <a:ext cx="12192000" cy="967840"/>
          </a:xfrm>
          <a:prstGeom prst="rect">
            <a:avLst/>
          </a:prstGeom>
          <a:solidFill>
            <a:srgbClr val="262626">
              <a:alpha val="68627"/>
            </a:srgbClr>
          </a:solidFill>
          <a:ln>
            <a:noFill/>
          </a:ln>
        </p:spPr>
        <p:txBody>
          <a:bodyPr anchorCtr="0" anchor="ctr" bIns="45700" lIns="91425" spcFirstLastPara="1" rIns="91425" wrap="square" tIns="45700">
            <a:normAutofit/>
          </a:bodyPr>
          <a:lstStyle>
            <a:lvl1pPr lvl="0" algn="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3" name="Google Shape;243;p25"/>
          <p:cNvSpPr txBox="1"/>
          <p:nvPr>
            <p:ph idx="1" type="body"/>
          </p:nvPr>
        </p:nvSpPr>
        <p:spPr>
          <a:xfrm rot="5400000">
            <a:off x="4088343" y="-1575858"/>
            <a:ext cx="4013200" cy="11432116"/>
          </a:xfrm>
          <a:prstGeom prst="rect">
            <a:avLst/>
          </a:prstGeom>
          <a:noFill/>
          <a:ln>
            <a:noFill/>
          </a:ln>
        </p:spPr>
        <p:txBody>
          <a:bodyPr anchorCtr="0" anchor="t" bIns="45700" lIns="91425" spcFirstLastPara="1" rIns="91425" wrap="square" tIns="45700">
            <a:normAutofit/>
          </a:bodyPr>
          <a:lstStyle>
            <a:lvl1pPr indent="-331470" lvl="0" marL="457200" algn="l">
              <a:lnSpc>
                <a:spcPct val="100000"/>
              </a:lnSpc>
              <a:spcBef>
                <a:spcPts val="2000"/>
              </a:spcBef>
              <a:spcAft>
                <a:spcPts val="0"/>
              </a:spcAft>
              <a:buSzPts val="1620"/>
              <a:buChar char="?"/>
              <a:defRPr/>
            </a:lvl1pPr>
            <a:lvl2pPr indent="-331469" lvl="1" marL="914400" algn="l">
              <a:lnSpc>
                <a:spcPct val="100000"/>
              </a:lnSpc>
              <a:spcBef>
                <a:spcPts val="600"/>
              </a:spcBef>
              <a:spcAft>
                <a:spcPts val="0"/>
              </a:spcAft>
              <a:buSzPts val="1620"/>
              <a:buChar char="?"/>
              <a:defRPr/>
            </a:lvl2pPr>
            <a:lvl3pPr indent="-331469" lvl="2" marL="1371600" algn="l">
              <a:lnSpc>
                <a:spcPct val="100000"/>
              </a:lnSpc>
              <a:spcBef>
                <a:spcPts val="600"/>
              </a:spcBef>
              <a:spcAft>
                <a:spcPts val="0"/>
              </a:spcAft>
              <a:buSzPts val="1620"/>
              <a:buChar char="?"/>
              <a:defRPr/>
            </a:lvl3pPr>
            <a:lvl4pPr indent="-331469" lvl="3" marL="1828800" algn="l">
              <a:lnSpc>
                <a:spcPct val="100000"/>
              </a:lnSpc>
              <a:spcBef>
                <a:spcPts val="600"/>
              </a:spcBef>
              <a:spcAft>
                <a:spcPts val="0"/>
              </a:spcAft>
              <a:buSzPts val="1620"/>
              <a:buChar char="?"/>
              <a:defRPr/>
            </a:lvl4pPr>
            <a:lvl5pPr indent="-331470" lvl="4" marL="2286000" algn="l">
              <a:lnSpc>
                <a:spcPct val="100000"/>
              </a:lnSpc>
              <a:spcBef>
                <a:spcPts val="600"/>
              </a:spcBef>
              <a:spcAft>
                <a:spcPts val="0"/>
              </a:spcAft>
              <a:buSzPts val="1620"/>
              <a:buChar char="?"/>
              <a:defRPr/>
            </a:lvl5pPr>
            <a:lvl6pPr indent="-331470" lvl="5" marL="2743200" algn="l">
              <a:lnSpc>
                <a:spcPct val="100000"/>
              </a:lnSpc>
              <a:spcBef>
                <a:spcPts val="600"/>
              </a:spcBef>
              <a:spcAft>
                <a:spcPts val="0"/>
              </a:spcAft>
              <a:buSzPts val="1620"/>
              <a:buChar char="?"/>
              <a:defRPr/>
            </a:lvl6pPr>
            <a:lvl7pPr indent="-331470" lvl="6" marL="3200400" algn="l">
              <a:lnSpc>
                <a:spcPct val="100000"/>
              </a:lnSpc>
              <a:spcBef>
                <a:spcPts val="600"/>
              </a:spcBef>
              <a:spcAft>
                <a:spcPts val="0"/>
              </a:spcAft>
              <a:buSzPts val="1620"/>
              <a:buChar char="?"/>
              <a:defRPr/>
            </a:lvl7pPr>
            <a:lvl8pPr indent="-331470" lvl="7" marL="3657600" algn="l">
              <a:lnSpc>
                <a:spcPct val="100000"/>
              </a:lnSpc>
              <a:spcBef>
                <a:spcPts val="600"/>
              </a:spcBef>
              <a:spcAft>
                <a:spcPts val="0"/>
              </a:spcAft>
              <a:buSzPts val="1620"/>
              <a:buChar char="?"/>
              <a:defRPr/>
            </a:lvl8pPr>
            <a:lvl9pPr indent="-331470" lvl="8" marL="4114800" algn="l">
              <a:lnSpc>
                <a:spcPct val="100000"/>
              </a:lnSpc>
              <a:spcBef>
                <a:spcPts val="600"/>
              </a:spcBef>
              <a:spcAft>
                <a:spcPts val="0"/>
              </a:spcAft>
              <a:buSzPts val="1620"/>
              <a:buChar char="?"/>
              <a:defRPr/>
            </a:lvl9pPr>
          </a:lstStyle>
          <a:p/>
        </p:txBody>
      </p:sp>
      <p:sp>
        <p:nvSpPr>
          <p:cNvPr id="244" name="Google Shape;244;p25"/>
          <p:cNvSpPr txBox="1"/>
          <p:nvPr>
            <p:ph idx="10" type="dt"/>
          </p:nvPr>
        </p:nvSpPr>
        <p:spPr>
          <a:xfrm>
            <a:off x="9059915" y="6437033"/>
            <a:ext cx="284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45" name="Google Shape;245;p25"/>
          <p:cNvSpPr txBox="1"/>
          <p:nvPr>
            <p:ph idx="11" type="ftr"/>
          </p:nvPr>
        </p:nvSpPr>
        <p:spPr>
          <a:xfrm>
            <a:off x="266264" y="6437033"/>
            <a:ext cx="8166536"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46" name="Google Shape;246;p25"/>
          <p:cNvSpPr txBox="1"/>
          <p:nvPr>
            <p:ph idx="12" type="sldNum"/>
          </p:nvPr>
        </p:nvSpPr>
        <p:spPr>
          <a:xfrm>
            <a:off x="11075279" y="167347"/>
            <a:ext cx="840828" cy="35976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47" name="Shape 247"/>
        <p:cNvGrpSpPr/>
        <p:nvPr/>
      </p:nvGrpSpPr>
      <p:grpSpPr>
        <a:xfrm>
          <a:off x="0" y="0"/>
          <a:ext cx="0" cy="0"/>
          <a:chOff x="0" y="0"/>
          <a:chExt cx="0" cy="0"/>
        </a:xfrm>
      </p:grpSpPr>
      <p:sp>
        <p:nvSpPr>
          <p:cNvPr id="248" name="Google Shape;248;p26"/>
          <p:cNvSpPr/>
          <p:nvPr/>
        </p:nvSpPr>
        <p:spPr>
          <a:xfrm rot="5400000">
            <a:off x="8074279" y="2668544"/>
            <a:ext cx="5934615" cy="1511932"/>
          </a:xfrm>
          <a:prstGeom prst="rect">
            <a:avLst/>
          </a:prstGeom>
          <a:solidFill>
            <a:srgbClr val="262626">
              <a:alpha val="6862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49" name="Google Shape;249;p26"/>
          <p:cNvSpPr txBox="1"/>
          <p:nvPr>
            <p:ph type="title"/>
          </p:nvPr>
        </p:nvSpPr>
        <p:spPr>
          <a:xfrm rot="5400000">
            <a:off x="7945654" y="2787588"/>
            <a:ext cx="5921375" cy="1292352"/>
          </a:xfrm>
          <a:prstGeom prst="rect">
            <a:avLst/>
          </a:prstGeom>
          <a:solidFill>
            <a:srgbClr val="262626">
              <a:alpha val="68627"/>
            </a:srgbClr>
          </a:solid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lt1"/>
              </a:buClr>
              <a:buSzPts val="3400"/>
              <a:buFont typeface="Corbel"/>
              <a:buNone/>
              <a:defRPr sz="3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0" name="Google Shape;250;p26"/>
          <p:cNvSpPr txBox="1"/>
          <p:nvPr>
            <p:ph idx="1" type="body"/>
          </p:nvPr>
        </p:nvSpPr>
        <p:spPr>
          <a:xfrm rot="5400000">
            <a:off x="1742018" y="-905933"/>
            <a:ext cx="5937250" cy="8663516"/>
          </a:xfrm>
          <a:prstGeom prst="rect">
            <a:avLst/>
          </a:prstGeom>
          <a:noFill/>
          <a:ln>
            <a:noFill/>
          </a:ln>
        </p:spPr>
        <p:txBody>
          <a:bodyPr anchorCtr="0" anchor="t" bIns="45700" lIns="91425" spcFirstLastPara="1" rIns="91425" wrap="square" tIns="45700">
            <a:normAutofit/>
          </a:bodyPr>
          <a:lstStyle>
            <a:lvl1pPr indent="-331470" lvl="0" marL="457200" algn="l">
              <a:lnSpc>
                <a:spcPct val="100000"/>
              </a:lnSpc>
              <a:spcBef>
                <a:spcPts val="2000"/>
              </a:spcBef>
              <a:spcAft>
                <a:spcPts val="0"/>
              </a:spcAft>
              <a:buSzPts val="1620"/>
              <a:buChar char="?"/>
              <a:defRPr/>
            </a:lvl1pPr>
            <a:lvl2pPr indent="-331469" lvl="1" marL="914400" algn="l">
              <a:lnSpc>
                <a:spcPct val="100000"/>
              </a:lnSpc>
              <a:spcBef>
                <a:spcPts val="600"/>
              </a:spcBef>
              <a:spcAft>
                <a:spcPts val="0"/>
              </a:spcAft>
              <a:buSzPts val="1620"/>
              <a:buChar char="?"/>
              <a:defRPr/>
            </a:lvl2pPr>
            <a:lvl3pPr indent="-331469" lvl="2" marL="1371600" algn="l">
              <a:lnSpc>
                <a:spcPct val="100000"/>
              </a:lnSpc>
              <a:spcBef>
                <a:spcPts val="600"/>
              </a:spcBef>
              <a:spcAft>
                <a:spcPts val="0"/>
              </a:spcAft>
              <a:buSzPts val="1620"/>
              <a:buChar char="?"/>
              <a:defRPr/>
            </a:lvl3pPr>
            <a:lvl4pPr indent="-331469" lvl="3" marL="1828800" algn="l">
              <a:lnSpc>
                <a:spcPct val="100000"/>
              </a:lnSpc>
              <a:spcBef>
                <a:spcPts val="600"/>
              </a:spcBef>
              <a:spcAft>
                <a:spcPts val="0"/>
              </a:spcAft>
              <a:buSzPts val="1620"/>
              <a:buChar char="?"/>
              <a:defRPr/>
            </a:lvl4pPr>
            <a:lvl5pPr indent="-331470" lvl="4" marL="2286000" algn="l">
              <a:lnSpc>
                <a:spcPct val="100000"/>
              </a:lnSpc>
              <a:spcBef>
                <a:spcPts val="600"/>
              </a:spcBef>
              <a:spcAft>
                <a:spcPts val="0"/>
              </a:spcAft>
              <a:buSzPts val="1620"/>
              <a:buChar char="?"/>
              <a:defRPr/>
            </a:lvl5pPr>
            <a:lvl6pPr indent="-331470" lvl="5" marL="2743200" algn="l">
              <a:lnSpc>
                <a:spcPct val="100000"/>
              </a:lnSpc>
              <a:spcBef>
                <a:spcPts val="600"/>
              </a:spcBef>
              <a:spcAft>
                <a:spcPts val="0"/>
              </a:spcAft>
              <a:buSzPts val="1620"/>
              <a:buChar char="?"/>
              <a:defRPr/>
            </a:lvl6pPr>
            <a:lvl7pPr indent="-331470" lvl="6" marL="3200400" algn="l">
              <a:lnSpc>
                <a:spcPct val="100000"/>
              </a:lnSpc>
              <a:spcBef>
                <a:spcPts val="600"/>
              </a:spcBef>
              <a:spcAft>
                <a:spcPts val="0"/>
              </a:spcAft>
              <a:buSzPts val="1620"/>
              <a:buChar char="?"/>
              <a:defRPr/>
            </a:lvl7pPr>
            <a:lvl8pPr indent="-331470" lvl="7" marL="3657600" algn="l">
              <a:lnSpc>
                <a:spcPct val="100000"/>
              </a:lnSpc>
              <a:spcBef>
                <a:spcPts val="600"/>
              </a:spcBef>
              <a:spcAft>
                <a:spcPts val="0"/>
              </a:spcAft>
              <a:buSzPts val="1620"/>
              <a:buChar char="?"/>
              <a:defRPr/>
            </a:lvl8pPr>
            <a:lvl9pPr indent="-331470" lvl="8" marL="4114800" algn="l">
              <a:lnSpc>
                <a:spcPct val="100000"/>
              </a:lnSpc>
              <a:spcBef>
                <a:spcPts val="600"/>
              </a:spcBef>
              <a:spcAft>
                <a:spcPts val="0"/>
              </a:spcAft>
              <a:buSzPts val="1620"/>
              <a:buChar char="?"/>
              <a:defRPr/>
            </a:lvl9pPr>
          </a:lstStyle>
          <a:p/>
        </p:txBody>
      </p:sp>
      <p:sp>
        <p:nvSpPr>
          <p:cNvPr id="251" name="Google Shape;251;p26"/>
          <p:cNvSpPr txBox="1"/>
          <p:nvPr>
            <p:ph idx="10" type="dt"/>
          </p:nvPr>
        </p:nvSpPr>
        <p:spPr>
          <a:xfrm>
            <a:off x="9059915" y="6437033"/>
            <a:ext cx="284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52" name="Google Shape;252;p26"/>
          <p:cNvSpPr txBox="1"/>
          <p:nvPr>
            <p:ph idx="11" type="ftr"/>
          </p:nvPr>
        </p:nvSpPr>
        <p:spPr>
          <a:xfrm>
            <a:off x="266264" y="6437033"/>
            <a:ext cx="8166536"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53" name="Google Shape;253;p26"/>
          <p:cNvSpPr txBox="1"/>
          <p:nvPr>
            <p:ph idx="12" type="sldNum"/>
          </p:nvPr>
        </p:nvSpPr>
        <p:spPr>
          <a:xfrm>
            <a:off x="11075279" y="167347"/>
            <a:ext cx="840828" cy="35976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grpSp>
        <p:nvGrpSpPr>
          <p:cNvPr id="254" name="Google Shape;254;p26"/>
          <p:cNvGrpSpPr/>
          <p:nvPr/>
        </p:nvGrpSpPr>
        <p:grpSpPr>
          <a:xfrm rot="5400000">
            <a:off x="7200708" y="3332822"/>
            <a:ext cx="5934456" cy="183215"/>
            <a:chOff x="284163" y="1577847"/>
            <a:chExt cx="8576373" cy="137411"/>
          </a:xfrm>
        </p:grpSpPr>
        <p:sp>
          <p:nvSpPr>
            <p:cNvPr id="255" name="Google Shape;255;p26"/>
            <p:cNvSpPr/>
            <p:nvPr/>
          </p:nvSpPr>
          <p:spPr>
            <a:xfrm>
              <a:off x="284163" y="1577847"/>
              <a:ext cx="1600200" cy="1374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56" name="Google Shape;256;p26"/>
            <p:cNvSpPr/>
            <p:nvPr/>
          </p:nvSpPr>
          <p:spPr>
            <a:xfrm>
              <a:off x="1885174" y="1577847"/>
              <a:ext cx="2743200" cy="13741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57" name="Google Shape;257;p26"/>
            <p:cNvSpPr/>
            <p:nvPr/>
          </p:nvSpPr>
          <p:spPr>
            <a:xfrm>
              <a:off x="4626864" y="1577847"/>
              <a:ext cx="4233672" cy="137411"/>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theme" Target="../theme/theme1.xml"/><Relationship Id="rId16" Type="http://schemas.openxmlformats.org/officeDocument/2006/relationships/slideLayout" Target="../slideLayouts/slideLayout28.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 name="Shape 9"/>
        <p:cNvGrpSpPr/>
        <p:nvPr/>
      </p:nvGrpSpPr>
      <p:grpSpPr>
        <a:xfrm>
          <a:off x="0" y="0"/>
          <a:ext cx="0" cy="0"/>
          <a:chOff x="0" y="0"/>
          <a:chExt cx="0" cy="0"/>
        </a:xfrm>
      </p:grpSpPr>
      <p:sp>
        <p:nvSpPr>
          <p:cNvPr id="10" name="Google Shape;10;g3c4c43e130b_3_72"/>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marR="0" rtl="0" algn="l">
              <a:lnSpc>
                <a:spcPct val="100000"/>
              </a:lnSpc>
              <a:spcBef>
                <a:spcPts val="0"/>
              </a:spcBef>
              <a:spcAft>
                <a:spcPts val="0"/>
              </a:spcAft>
              <a:buClr>
                <a:schemeClr val="dk1"/>
              </a:buClr>
              <a:buSzPts val="3700"/>
              <a:buFont typeface="Arial"/>
              <a:buNone/>
              <a:defRPr b="1" i="0" sz="37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9pPr>
          </a:lstStyle>
          <a:p/>
        </p:txBody>
      </p:sp>
      <p:sp>
        <p:nvSpPr>
          <p:cNvPr id="11" name="Google Shape;11;g3c4c43e130b_3_72"/>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marR="0" rtl="0" algn="l">
              <a:lnSpc>
                <a:spcPct val="115000"/>
              </a:lnSpc>
              <a:spcBef>
                <a:spcPts val="0"/>
              </a:spcBef>
              <a:spcAft>
                <a:spcPts val="0"/>
              </a:spcAft>
              <a:buClr>
                <a:schemeClr val="dk2"/>
              </a:buClr>
              <a:buSzPts val="2400"/>
              <a:buFont typeface="Arial"/>
              <a:buChar char="●"/>
              <a:defRPr b="0" i="0" sz="2400" u="none" cap="none" strike="noStrike">
                <a:solidFill>
                  <a:schemeClr val="dk2"/>
                </a:solidFill>
                <a:latin typeface="Arial"/>
                <a:ea typeface="Arial"/>
                <a:cs typeface="Arial"/>
                <a:sym typeface="Arial"/>
              </a:defRPr>
            </a:lvl1pPr>
            <a:lvl2pPr indent="-349250" lvl="1" marL="9144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2pPr>
            <a:lvl3pPr indent="-349250" lvl="2" marL="13716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3pPr>
            <a:lvl4pPr indent="-349250" lvl="3" marL="18288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4pPr>
            <a:lvl5pPr indent="-349250" lvl="4" marL="22860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5pPr>
            <a:lvl6pPr indent="-349250" lvl="5" marL="27432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6pPr>
            <a:lvl7pPr indent="-349250" lvl="6" marL="32004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7pPr>
            <a:lvl8pPr indent="-349250" lvl="7" marL="36576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8pPr>
            <a:lvl9pPr indent="-349250" lvl="8" marL="41148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9pPr>
          </a:lstStyle>
          <a:p/>
        </p:txBody>
      </p:sp>
      <p:sp>
        <p:nvSpPr>
          <p:cNvPr id="12" name="Google Shape;12;g3c4c43e130b_3_72"/>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3" name="Shape 73"/>
        <p:cNvGrpSpPr/>
        <p:nvPr/>
      </p:nvGrpSpPr>
      <p:grpSpPr>
        <a:xfrm>
          <a:off x="0" y="0"/>
          <a:ext cx="0" cy="0"/>
          <a:chOff x="0" y="0"/>
          <a:chExt cx="0" cy="0"/>
        </a:xfrm>
      </p:grpSpPr>
      <p:sp>
        <p:nvSpPr>
          <p:cNvPr id="74" name="Google Shape;74;p10"/>
          <p:cNvSpPr txBox="1"/>
          <p:nvPr>
            <p:ph idx="1" type="body"/>
          </p:nvPr>
        </p:nvSpPr>
        <p:spPr>
          <a:xfrm>
            <a:off x="2375338" y="2133601"/>
            <a:ext cx="9435663" cy="3992563"/>
          </a:xfrm>
          <a:prstGeom prst="rect">
            <a:avLst/>
          </a:prstGeom>
          <a:noFill/>
          <a:ln>
            <a:noFill/>
          </a:ln>
        </p:spPr>
        <p:txBody>
          <a:bodyPr anchorCtr="0" anchor="t" bIns="45700" lIns="91425" spcFirstLastPara="1" rIns="91425" wrap="square" tIns="45700">
            <a:normAutofit/>
          </a:bodyPr>
          <a:lstStyle>
            <a:lvl1pPr indent="-365760" lvl="0" marL="457200" marR="0" rtl="0" algn="l">
              <a:lnSpc>
                <a:spcPct val="100000"/>
              </a:lnSpc>
              <a:spcBef>
                <a:spcPts val="2000"/>
              </a:spcBef>
              <a:spcAft>
                <a:spcPts val="0"/>
              </a:spcAft>
              <a:buClr>
                <a:srgbClr val="A5A5A5"/>
              </a:buClr>
              <a:buSzPts val="2160"/>
              <a:buFont typeface="Noto Sans Symbols"/>
              <a:buChar char="🡽"/>
              <a:defRPr b="0" i="0" sz="2400" u="none" cap="none" strike="noStrike">
                <a:solidFill>
                  <a:srgbClr val="262626"/>
                </a:solidFill>
                <a:latin typeface="Calibri"/>
                <a:ea typeface="Calibri"/>
                <a:cs typeface="Calibri"/>
                <a:sym typeface="Calibri"/>
              </a:defRPr>
            </a:lvl1pPr>
            <a:lvl2pPr indent="-354330" lvl="1" marL="914400" marR="0" rtl="0" algn="l">
              <a:lnSpc>
                <a:spcPct val="100000"/>
              </a:lnSpc>
              <a:spcBef>
                <a:spcPts val="600"/>
              </a:spcBef>
              <a:spcAft>
                <a:spcPts val="0"/>
              </a:spcAft>
              <a:buClr>
                <a:srgbClr val="3F3F3F"/>
              </a:buClr>
              <a:buSzPts val="1980"/>
              <a:buFont typeface="Noto Sans Symbols"/>
              <a:buChar char="🡽"/>
              <a:defRPr b="0" i="0" sz="2200" u="none" cap="none" strike="noStrike">
                <a:solidFill>
                  <a:srgbClr val="262626"/>
                </a:solidFill>
                <a:latin typeface="Calibri"/>
                <a:ea typeface="Calibri"/>
                <a:cs typeface="Calibri"/>
                <a:sym typeface="Calibri"/>
              </a:defRPr>
            </a:lvl2pPr>
            <a:lvl3pPr indent="-342900" lvl="2" marL="1371600" marR="0" rtl="0" algn="l">
              <a:lnSpc>
                <a:spcPct val="100000"/>
              </a:lnSpc>
              <a:spcBef>
                <a:spcPts val="600"/>
              </a:spcBef>
              <a:spcAft>
                <a:spcPts val="0"/>
              </a:spcAft>
              <a:buClr>
                <a:srgbClr val="A5A5A5"/>
              </a:buClr>
              <a:buSzPts val="1800"/>
              <a:buFont typeface="Noto Sans Symbols"/>
              <a:buChar char="🡽"/>
              <a:defRPr b="0" i="0" sz="2000" u="none" cap="none" strike="noStrike">
                <a:solidFill>
                  <a:srgbClr val="262626"/>
                </a:solidFill>
                <a:latin typeface="Calibri"/>
                <a:ea typeface="Calibri"/>
                <a:cs typeface="Calibri"/>
                <a:sym typeface="Calibri"/>
              </a:defRPr>
            </a:lvl3pPr>
            <a:lvl4pPr indent="-331469" lvl="3" marL="1828800" marR="0" rtl="0" algn="l">
              <a:lnSpc>
                <a:spcPct val="100000"/>
              </a:lnSpc>
              <a:spcBef>
                <a:spcPts val="600"/>
              </a:spcBef>
              <a:spcAft>
                <a:spcPts val="0"/>
              </a:spcAft>
              <a:buClr>
                <a:srgbClr val="3F3F3F"/>
              </a:buClr>
              <a:buSzPts val="1620"/>
              <a:buFont typeface="Noto Sans Symbols"/>
              <a:buChar char="🡽"/>
              <a:defRPr b="0" i="0" sz="1800" u="none" cap="none" strike="noStrike">
                <a:solidFill>
                  <a:srgbClr val="262626"/>
                </a:solidFill>
                <a:latin typeface="Calibri"/>
                <a:ea typeface="Calibri"/>
                <a:cs typeface="Calibri"/>
                <a:sym typeface="Calibri"/>
              </a:defRPr>
            </a:lvl4pPr>
            <a:lvl5pPr indent="-331470" lvl="4" marL="2286000" marR="0" rtl="0" algn="l">
              <a:lnSpc>
                <a:spcPct val="100000"/>
              </a:lnSpc>
              <a:spcBef>
                <a:spcPts val="600"/>
              </a:spcBef>
              <a:spcAft>
                <a:spcPts val="0"/>
              </a:spcAft>
              <a:buClr>
                <a:srgbClr val="A5A5A5"/>
              </a:buClr>
              <a:buSzPts val="1620"/>
              <a:buFont typeface="Noto Sans Symbols"/>
              <a:buChar char="🡽"/>
              <a:defRPr b="0" i="0" sz="1800" u="none" cap="none" strike="noStrike">
                <a:solidFill>
                  <a:srgbClr val="262626"/>
                </a:solidFill>
                <a:latin typeface="Calibri"/>
                <a:ea typeface="Calibri"/>
                <a:cs typeface="Calibri"/>
                <a:sym typeface="Calibri"/>
              </a:defRPr>
            </a:lvl5pPr>
            <a:lvl6pPr indent="-331470" lvl="5" marL="2743200" marR="0" rtl="0" algn="l">
              <a:lnSpc>
                <a:spcPct val="100000"/>
              </a:lnSpc>
              <a:spcBef>
                <a:spcPts val="600"/>
              </a:spcBef>
              <a:spcAft>
                <a:spcPts val="0"/>
              </a:spcAft>
              <a:buClr>
                <a:srgbClr val="3F3F3F"/>
              </a:buClr>
              <a:buSzPts val="1620"/>
              <a:buFont typeface="Noto Sans Symbols"/>
              <a:buChar char="🡽"/>
              <a:defRPr b="0" i="0" sz="1800" u="none" cap="none" strike="noStrike">
                <a:solidFill>
                  <a:srgbClr val="262626"/>
                </a:solidFill>
                <a:latin typeface="Calibri"/>
                <a:ea typeface="Calibri"/>
                <a:cs typeface="Calibri"/>
                <a:sym typeface="Calibri"/>
              </a:defRPr>
            </a:lvl6pPr>
            <a:lvl7pPr indent="-331470" lvl="6" marL="3200400" marR="0" rtl="0" algn="l">
              <a:lnSpc>
                <a:spcPct val="100000"/>
              </a:lnSpc>
              <a:spcBef>
                <a:spcPts val="600"/>
              </a:spcBef>
              <a:spcAft>
                <a:spcPts val="0"/>
              </a:spcAft>
              <a:buClr>
                <a:srgbClr val="A5A5A5"/>
              </a:buClr>
              <a:buSzPts val="1620"/>
              <a:buFont typeface="Noto Sans Symbols"/>
              <a:buChar char="🡽"/>
              <a:defRPr b="0" i="0" sz="1800" u="none" cap="none" strike="noStrike">
                <a:solidFill>
                  <a:srgbClr val="262626"/>
                </a:solidFill>
                <a:latin typeface="Calibri"/>
                <a:ea typeface="Calibri"/>
                <a:cs typeface="Calibri"/>
                <a:sym typeface="Calibri"/>
              </a:defRPr>
            </a:lvl7pPr>
            <a:lvl8pPr indent="-331470" lvl="7" marL="3657600" marR="0" rtl="0" algn="l">
              <a:lnSpc>
                <a:spcPct val="100000"/>
              </a:lnSpc>
              <a:spcBef>
                <a:spcPts val="600"/>
              </a:spcBef>
              <a:spcAft>
                <a:spcPts val="0"/>
              </a:spcAft>
              <a:buClr>
                <a:srgbClr val="3F3F3F"/>
              </a:buClr>
              <a:buSzPts val="1620"/>
              <a:buFont typeface="Noto Sans Symbols"/>
              <a:buChar char="🡽"/>
              <a:defRPr b="0" i="0" sz="1800" u="none" cap="none" strike="noStrike">
                <a:solidFill>
                  <a:srgbClr val="262626"/>
                </a:solidFill>
                <a:latin typeface="Calibri"/>
                <a:ea typeface="Calibri"/>
                <a:cs typeface="Calibri"/>
                <a:sym typeface="Calibri"/>
              </a:defRPr>
            </a:lvl8pPr>
            <a:lvl9pPr indent="-331470" lvl="8" marL="4114800" marR="0" rtl="0" algn="l">
              <a:lnSpc>
                <a:spcPct val="100000"/>
              </a:lnSpc>
              <a:spcBef>
                <a:spcPts val="600"/>
              </a:spcBef>
              <a:spcAft>
                <a:spcPts val="0"/>
              </a:spcAft>
              <a:buClr>
                <a:srgbClr val="A5A5A5"/>
              </a:buClr>
              <a:buSzPts val="1620"/>
              <a:buFont typeface="Noto Sans Symbols"/>
              <a:buChar char="🡽"/>
              <a:defRPr b="0" i="0" sz="1800" u="none" cap="none" strike="noStrike">
                <a:solidFill>
                  <a:srgbClr val="262626"/>
                </a:solidFill>
                <a:latin typeface="Calibri"/>
                <a:ea typeface="Calibri"/>
                <a:cs typeface="Calibri"/>
                <a:sym typeface="Calibri"/>
              </a:defRPr>
            </a:lvl9pPr>
          </a:lstStyle>
          <a:p/>
        </p:txBody>
      </p:sp>
      <p:sp>
        <p:nvSpPr>
          <p:cNvPr id="75" name="Google Shape;75;p10"/>
          <p:cNvSpPr txBox="1"/>
          <p:nvPr>
            <p:ph type="title"/>
          </p:nvPr>
        </p:nvSpPr>
        <p:spPr>
          <a:xfrm>
            <a:off x="0" y="0"/>
            <a:ext cx="12192000" cy="967840"/>
          </a:xfrm>
          <a:prstGeom prst="rect">
            <a:avLst/>
          </a:prstGeom>
          <a:solidFill>
            <a:srgbClr val="68C075"/>
          </a:solidFill>
          <a:ln>
            <a:noFill/>
          </a:ln>
        </p:spPr>
        <p:txBody>
          <a:bodyPr anchorCtr="0" anchor="ctr" bIns="45700" lIns="91425" spcFirstLastPara="1" rIns="91425" wrap="square" tIns="45700">
            <a:normAutofit/>
          </a:bodyPr>
          <a:lstStyle>
            <a:lvl1pPr lvl="0" marR="0" rtl="0" algn="r">
              <a:lnSpc>
                <a:spcPct val="100000"/>
              </a:lnSpc>
              <a:spcBef>
                <a:spcPts val="0"/>
              </a:spcBef>
              <a:spcAft>
                <a:spcPts val="0"/>
              </a:spcAft>
              <a:buClr>
                <a:schemeClr val="lt1"/>
              </a:buClr>
              <a:buSzPts val="4200"/>
              <a:buFont typeface="Corbel"/>
              <a:buNone/>
              <a:defRPr b="0" i="0" sz="4200" u="none" cap="none" strike="noStrike">
                <a:solidFill>
                  <a:schemeClr val="lt1"/>
                </a:solidFill>
                <a:latin typeface="Corbel"/>
                <a:ea typeface="Corbel"/>
                <a:cs typeface="Corbel"/>
                <a:sym typeface="Corbe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18.jpg"/><Relationship Id="rId4" Type="http://schemas.openxmlformats.org/officeDocument/2006/relationships/image" Target="../media/image1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8.jpg"/><Relationship Id="rId4" Type="http://schemas.openxmlformats.org/officeDocument/2006/relationships/image" Target="../media/image6.jpg"/><Relationship Id="rId5" Type="http://schemas.openxmlformats.org/officeDocument/2006/relationships/image" Target="../media/image5.jpg"/><Relationship Id="rId6" Type="http://schemas.openxmlformats.org/officeDocument/2006/relationships/image" Target="../media/image10.jpg"/><Relationship Id="rId7" Type="http://schemas.openxmlformats.org/officeDocument/2006/relationships/image" Target="../media/image1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3.jpg"/><Relationship Id="rId4" Type="http://schemas.openxmlformats.org/officeDocument/2006/relationships/image" Target="../media/image7.jpg"/><Relationship Id="rId5"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hyperlink" Target="https://www.autoblog.com/news/300000-evs-are-about-to-hit-the-used-car-market" TargetMode="External"/><Relationship Id="rId4" Type="http://schemas.openxmlformats.org/officeDocument/2006/relationships/image" Target="../media/image9.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9.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6.jpg"/><Relationship Id="rId4" Type="http://schemas.openxmlformats.org/officeDocument/2006/relationships/image" Target="../media/image9.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6.jpg"/><Relationship Id="rId4" Type="http://schemas.openxmlformats.org/officeDocument/2006/relationships/image" Target="../media/image9.gif"/><Relationship Id="rId5" Type="http://schemas.openxmlformats.org/officeDocument/2006/relationships/image" Target="../media/image1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2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9.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9.gif"/><Relationship Id="rId4" Type="http://schemas.openxmlformats.org/officeDocument/2006/relationships/hyperlink" Target="mailto:info@SacEV.or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9.gif"/><Relationship Id="rId4" Type="http://schemas.openxmlformats.org/officeDocument/2006/relationships/hyperlink" Target="https://www.autoblog.com/news/300000-evs-are-about-to-hit-the-used-car-market"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g3c4c43e130b_2_8"/>
          <p:cNvSpPr txBox="1"/>
          <p:nvPr>
            <p:ph type="title"/>
          </p:nvPr>
        </p:nvSpPr>
        <p:spPr>
          <a:xfrm>
            <a:off x="0" y="0"/>
            <a:ext cx="12192000" cy="967800"/>
          </a:xfrm>
          <a:prstGeom prst="rect">
            <a:avLst/>
          </a:prstGeom>
          <a:solidFill>
            <a:srgbClr val="68C075"/>
          </a:solid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0"/>
              </a:spcAft>
              <a:buSzPts val="1800"/>
              <a:buNone/>
            </a:pPr>
            <a:r>
              <a:rPr b="1" lang="en-US"/>
              <a:t>2025 Review and A Look Forward</a:t>
            </a:r>
            <a:endParaRPr b="1"/>
          </a:p>
        </p:txBody>
      </p:sp>
      <p:sp>
        <p:nvSpPr>
          <p:cNvPr id="264" name="Google Shape;264;g3c4c43e130b_2_8"/>
          <p:cNvSpPr txBox="1"/>
          <p:nvPr>
            <p:ph idx="1" type="body"/>
          </p:nvPr>
        </p:nvSpPr>
        <p:spPr>
          <a:xfrm>
            <a:off x="318600" y="5535775"/>
            <a:ext cx="5395500" cy="849300"/>
          </a:xfrm>
          <a:prstGeom prst="rect">
            <a:avLst/>
          </a:prstGeom>
          <a:noFill/>
          <a:ln>
            <a:noFill/>
          </a:ln>
        </p:spPr>
        <p:txBody>
          <a:bodyPr anchorCtr="0" anchor="t" bIns="45700" lIns="91425" spcFirstLastPara="1" rIns="91425" wrap="square" tIns="45700">
            <a:normAutofit fontScale="85000"/>
          </a:bodyPr>
          <a:lstStyle/>
          <a:p>
            <a:pPr indent="0" lvl="0" marL="0" rtl="0" algn="l">
              <a:lnSpc>
                <a:spcPct val="100000"/>
              </a:lnSpc>
              <a:spcBef>
                <a:spcPts val="2000"/>
              </a:spcBef>
              <a:spcAft>
                <a:spcPts val="0"/>
              </a:spcAft>
              <a:buSzPct val="37241"/>
              <a:buNone/>
            </a:pPr>
            <a:r>
              <a:rPr b="1" lang="en-US" sz="5800">
                <a:latin typeface="Arial"/>
                <a:ea typeface="Arial"/>
                <a:cs typeface="Arial"/>
                <a:sym typeface="Arial"/>
              </a:rPr>
              <a:t>Craig Stevenson</a:t>
            </a:r>
            <a:endParaRPr sz="4700"/>
          </a:p>
        </p:txBody>
      </p:sp>
      <p:pic>
        <p:nvPicPr>
          <p:cNvPr id="265" name="Google Shape;265;g3c4c43e130b_2_8" title="Guy and Battery.jpg"/>
          <p:cNvPicPr preferRelativeResize="0"/>
          <p:nvPr/>
        </p:nvPicPr>
        <p:blipFill rotWithShape="1">
          <a:blip r:embed="rId3">
            <a:alphaModFix/>
          </a:blip>
          <a:srcRect b="0" l="13966" r="13973" t="0"/>
          <a:stretch/>
        </p:blipFill>
        <p:spPr>
          <a:xfrm>
            <a:off x="73201" y="1486950"/>
            <a:ext cx="3884100" cy="3884100"/>
          </a:xfrm>
          <a:prstGeom prst="ellipse">
            <a:avLst/>
          </a:prstGeom>
          <a:noFill/>
          <a:ln>
            <a:noFill/>
          </a:ln>
          <a:effectLst>
            <a:outerShdw blurRad="57150" rotWithShape="0" algn="bl" dir="5400000" dist="19050">
              <a:srgbClr val="000000">
                <a:alpha val="50199"/>
              </a:srgbClr>
            </a:outerShdw>
          </a:effectLst>
        </p:spPr>
      </p:pic>
      <p:pic>
        <p:nvPicPr>
          <p:cNvPr id="266" name="Google Shape;266;g3c4c43e130b_2_8" title="EVA with SacEV s 2.jpg"/>
          <p:cNvPicPr preferRelativeResize="0"/>
          <p:nvPr/>
        </p:nvPicPr>
        <p:blipFill>
          <a:blip r:embed="rId4">
            <a:alphaModFix/>
          </a:blip>
          <a:stretch>
            <a:fillRect/>
          </a:stretch>
        </p:blipFill>
        <p:spPr>
          <a:xfrm>
            <a:off x="4653250" y="1580025"/>
            <a:ext cx="7100299" cy="3021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g3cf1c57b585_0_76"/>
          <p:cNvSpPr txBox="1"/>
          <p:nvPr>
            <p:ph type="title"/>
          </p:nvPr>
        </p:nvSpPr>
        <p:spPr>
          <a:xfrm>
            <a:off x="0" y="0"/>
            <a:ext cx="12192000" cy="967800"/>
          </a:xfrm>
          <a:prstGeom prst="rect">
            <a:avLst/>
          </a:prstGeom>
          <a:solidFill>
            <a:srgbClr val="68C075"/>
          </a:solid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0"/>
              </a:spcAft>
              <a:buSzPts val="1800"/>
              <a:buNone/>
            </a:pPr>
            <a:r>
              <a:rPr lang="en-US"/>
              <a:t>2025 Results</a:t>
            </a:r>
            <a:endParaRPr/>
          </a:p>
        </p:txBody>
      </p:sp>
      <p:pic>
        <p:nvPicPr>
          <p:cNvPr id="273" name="Google Shape;273;g3cf1c57b585_0_76"/>
          <p:cNvPicPr preferRelativeResize="0"/>
          <p:nvPr/>
        </p:nvPicPr>
        <p:blipFill rotWithShape="1">
          <a:blip r:embed="rId3">
            <a:alphaModFix/>
          </a:blip>
          <a:srcRect b="0" l="0" r="10929" t="0"/>
          <a:stretch/>
        </p:blipFill>
        <p:spPr>
          <a:xfrm>
            <a:off x="7620325" y="1809000"/>
            <a:ext cx="4681700" cy="4851857"/>
          </a:xfrm>
          <a:prstGeom prst="rect">
            <a:avLst/>
          </a:prstGeom>
          <a:noFill/>
          <a:ln>
            <a:noFill/>
          </a:ln>
        </p:spPr>
      </p:pic>
      <p:pic>
        <p:nvPicPr>
          <p:cNvPr id="274" name="Google Shape;274;g3cf1c57b585_0_76"/>
          <p:cNvPicPr preferRelativeResize="0"/>
          <p:nvPr/>
        </p:nvPicPr>
        <p:blipFill rotWithShape="1">
          <a:blip r:embed="rId4">
            <a:alphaModFix/>
          </a:blip>
          <a:srcRect b="0" l="0" r="0" t="0"/>
          <a:stretch/>
        </p:blipFill>
        <p:spPr>
          <a:xfrm>
            <a:off x="0" y="-104050"/>
            <a:ext cx="5935725" cy="3199725"/>
          </a:xfrm>
          <a:prstGeom prst="rect">
            <a:avLst/>
          </a:prstGeom>
          <a:noFill/>
          <a:ln>
            <a:noFill/>
          </a:ln>
        </p:spPr>
      </p:pic>
      <p:pic>
        <p:nvPicPr>
          <p:cNvPr id="275" name="Google Shape;275;g3cf1c57b585_0_76"/>
          <p:cNvPicPr preferRelativeResize="0"/>
          <p:nvPr/>
        </p:nvPicPr>
        <p:blipFill rotWithShape="1">
          <a:blip r:embed="rId5">
            <a:alphaModFix/>
          </a:blip>
          <a:srcRect b="0" l="0" r="0" t="0"/>
          <a:stretch/>
        </p:blipFill>
        <p:spPr>
          <a:xfrm>
            <a:off x="0" y="2930312"/>
            <a:ext cx="7510301" cy="3585000"/>
          </a:xfrm>
          <a:prstGeom prst="rect">
            <a:avLst/>
          </a:prstGeom>
          <a:noFill/>
          <a:ln>
            <a:noFill/>
          </a:ln>
        </p:spPr>
      </p:pic>
      <p:pic>
        <p:nvPicPr>
          <p:cNvPr id="276" name="Google Shape;276;g3cf1c57b585_0_76"/>
          <p:cNvPicPr preferRelativeResize="0"/>
          <p:nvPr/>
        </p:nvPicPr>
        <p:blipFill rotWithShape="1">
          <a:blip r:embed="rId6">
            <a:alphaModFix/>
          </a:blip>
          <a:srcRect b="0" l="0" r="6218" t="0"/>
          <a:stretch/>
        </p:blipFill>
        <p:spPr>
          <a:xfrm>
            <a:off x="5935725" y="0"/>
            <a:ext cx="3270624" cy="1809000"/>
          </a:xfrm>
          <a:prstGeom prst="rect">
            <a:avLst/>
          </a:prstGeom>
          <a:noFill/>
          <a:ln>
            <a:noFill/>
          </a:ln>
        </p:spPr>
      </p:pic>
      <p:sp>
        <p:nvSpPr>
          <p:cNvPr id="277" name="Google Shape;277;g3cf1c57b585_0_76"/>
          <p:cNvSpPr txBox="1"/>
          <p:nvPr/>
        </p:nvSpPr>
        <p:spPr>
          <a:xfrm>
            <a:off x="5935725" y="1809000"/>
            <a:ext cx="1684500" cy="8772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4500"/>
              <a:buFont typeface="Arial"/>
              <a:buNone/>
            </a:pPr>
            <a:r>
              <a:rPr b="0" i="0" lang="en-US" sz="4500" u="none" cap="none" strike="noStrike">
                <a:solidFill>
                  <a:srgbClr val="FF0000"/>
                </a:solidFill>
                <a:latin typeface="Corbel"/>
                <a:ea typeface="Corbel"/>
                <a:cs typeface="Corbel"/>
                <a:sym typeface="Corbel"/>
              </a:rPr>
              <a:t>2025</a:t>
            </a:r>
            <a:endParaRPr b="0" i="0" sz="1700" u="none" cap="none" strike="noStrike">
              <a:solidFill>
                <a:srgbClr val="FF0000"/>
              </a:solidFill>
              <a:latin typeface="Arial"/>
              <a:ea typeface="Arial"/>
              <a:cs typeface="Arial"/>
              <a:sym typeface="Arial"/>
            </a:endParaRPr>
          </a:p>
        </p:txBody>
      </p:sp>
      <p:pic>
        <p:nvPicPr>
          <p:cNvPr id="278" name="Google Shape;278;g3cf1c57b585_0_76"/>
          <p:cNvPicPr preferRelativeResize="0"/>
          <p:nvPr/>
        </p:nvPicPr>
        <p:blipFill rotWithShape="1">
          <a:blip r:embed="rId7">
            <a:alphaModFix/>
          </a:blip>
          <a:srcRect b="17682" l="0" r="0" t="0"/>
          <a:stretch/>
        </p:blipFill>
        <p:spPr>
          <a:xfrm>
            <a:off x="9206350" y="159925"/>
            <a:ext cx="2985648" cy="14891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g3cf1c57b585_0_61"/>
          <p:cNvSpPr txBox="1"/>
          <p:nvPr>
            <p:ph idx="1" type="body"/>
          </p:nvPr>
        </p:nvSpPr>
        <p:spPr>
          <a:xfrm>
            <a:off x="115650" y="1172300"/>
            <a:ext cx="6699000" cy="5289300"/>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100000"/>
              </a:lnSpc>
              <a:spcBef>
                <a:spcPts val="2000"/>
              </a:spcBef>
              <a:spcAft>
                <a:spcPts val="0"/>
              </a:spcAft>
              <a:buSzPts val="2160"/>
              <a:buNone/>
            </a:pPr>
            <a:r>
              <a:rPr lang="en-US" sz="2800"/>
              <a:t>EVents: 24</a:t>
            </a:r>
            <a:endParaRPr sz="2800"/>
          </a:p>
          <a:p>
            <a:pPr indent="0" lvl="0" marL="0" rtl="0" algn="l">
              <a:lnSpc>
                <a:spcPct val="100000"/>
              </a:lnSpc>
              <a:spcBef>
                <a:spcPts val="2000"/>
              </a:spcBef>
              <a:spcAft>
                <a:spcPts val="0"/>
              </a:spcAft>
              <a:buSzPts val="2160"/>
              <a:buNone/>
            </a:pPr>
            <a:r>
              <a:rPr lang="en-US" sz="2800"/>
              <a:t>Conversations: 3300   </a:t>
            </a:r>
            <a:endParaRPr sz="2800"/>
          </a:p>
          <a:p>
            <a:pPr indent="0" lvl="0" marL="0" rtl="0" algn="l">
              <a:lnSpc>
                <a:spcPct val="100000"/>
              </a:lnSpc>
              <a:spcBef>
                <a:spcPts val="2000"/>
              </a:spcBef>
              <a:spcAft>
                <a:spcPts val="0"/>
              </a:spcAft>
              <a:buSzPts val="2160"/>
              <a:buNone/>
            </a:pPr>
            <a:r>
              <a:rPr lang="en-US" sz="2800"/>
              <a:t>Volunteer hours: 773</a:t>
            </a:r>
            <a:endParaRPr sz="2800"/>
          </a:p>
          <a:p>
            <a:pPr indent="0" lvl="0" marL="0" rtl="0" algn="l">
              <a:lnSpc>
                <a:spcPct val="100000"/>
              </a:lnSpc>
              <a:spcBef>
                <a:spcPts val="2000"/>
              </a:spcBef>
              <a:spcAft>
                <a:spcPts val="0"/>
              </a:spcAft>
              <a:buSzPts val="2160"/>
              <a:buNone/>
            </a:pPr>
            <a:r>
              <a:t/>
            </a:r>
            <a:endParaRPr sz="2800"/>
          </a:p>
          <a:p>
            <a:pPr indent="0" lvl="0" marL="0" rtl="0" algn="l">
              <a:lnSpc>
                <a:spcPct val="100000"/>
              </a:lnSpc>
              <a:spcBef>
                <a:spcPts val="2000"/>
              </a:spcBef>
              <a:spcAft>
                <a:spcPts val="0"/>
              </a:spcAft>
              <a:buSzPts val="2160"/>
              <a:buNone/>
            </a:pPr>
            <a:r>
              <a:t/>
            </a:r>
            <a:endParaRPr sz="2800"/>
          </a:p>
          <a:p>
            <a:pPr indent="0" lvl="0" marL="0" rtl="0" algn="l">
              <a:lnSpc>
                <a:spcPct val="100000"/>
              </a:lnSpc>
              <a:spcBef>
                <a:spcPts val="2000"/>
              </a:spcBef>
              <a:spcAft>
                <a:spcPts val="0"/>
              </a:spcAft>
              <a:buSzPts val="2160"/>
              <a:buNone/>
            </a:pPr>
            <a:r>
              <a:rPr b="1" lang="en-US" sz="2800" u="sng"/>
              <a:t>EVs in </a:t>
            </a:r>
            <a:r>
              <a:rPr b="1" lang="en-US" sz="2800" u="sng"/>
              <a:t>Sacramento Region</a:t>
            </a:r>
            <a:endParaRPr b="1" sz="2800" u="sng"/>
          </a:p>
          <a:p>
            <a:pPr indent="0" lvl="0" marL="0" rtl="0" algn="l">
              <a:lnSpc>
                <a:spcPct val="100000"/>
              </a:lnSpc>
              <a:spcBef>
                <a:spcPts val="2000"/>
              </a:spcBef>
              <a:spcAft>
                <a:spcPts val="0"/>
              </a:spcAft>
              <a:buSzPts val="2160"/>
              <a:buNone/>
            </a:pPr>
            <a:r>
              <a:rPr lang="en-US" sz="2800"/>
              <a:t>ZEVs sold since 2010 - 146,893 </a:t>
            </a:r>
            <a:endParaRPr sz="2800"/>
          </a:p>
          <a:p>
            <a:pPr indent="0" lvl="0" marL="0" rtl="0" algn="l">
              <a:lnSpc>
                <a:spcPct val="100000"/>
              </a:lnSpc>
              <a:spcBef>
                <a:spcPts val="2000"/>
              </a:spcBef>
              <a:spcAft>
                <a:spcPts val="0"/>
              </a:spcAft>
              <a:buSzPts val="2160"/>
              <a:buNone/>
            </a:pPr>
            <a:r>
              <a:rPr lang="en-US" sz="2800"/>
              <a:t>ZEVs sold in 2025 26,114 (23%)</a:t>
            </a:r>
            <a:endParaRPr sz="2800"/>
          </a:p>
          <a:p>
            <a:pPr indent="0" lvl="0" marL="0" rtl="0" algn="l">
              <a:spcBef>
                <a:spcPts val="2000"/>
              </a:spcBef>
              <a:spcAft>
                <a:spcPts val="0"/>
              </a:spcAft>
              <a:buNone/>
            </a:pPr>
            <a:r>
              <a:t/>
            </a:r>
            <a:endParaRPr sz="2800"/>
          </a:p>
        </p:txBody>
      </p:sp>
      <p:sp>
        <p:nvSpPr>
          <p:cNvPr id="285" name="Google Shape;285;g3cf1c57b585_0_61"/>
          <p:cNvSpPr txBox="1"/>
          <p:nvPr>
            <p:ph type="title"/>
          </p:nvPr>
        </p:nvSpPr>
        <p:spPr>
          <a:xfrm>
            <a:off x="0" y="0"/>
            <a:ext cx="12192000" cy="967800"/>
          </a:xfrm>
          <a:prstGeom prst="rect">
            <a:avLst/>
          </a:prstGeom>
          <a:solidFill>
            <a:srgbClr val="68C075"/>
          </a:solid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0"/>
              </a:spcAft>
              <a:buSzPts val="1800"/>
              <a:buNone/>
            </a:pPr>
            <a:r>
              <a:rPr lang="en-US" sz="4900"/>
              <a:t>2025 Results</a:t>
            </a:r>
            <a:endParaRPr sz="4900"/>
          </a:p>
        </p:txBody>
      </p:sp>
      <p:pic>
        <p:nvPicPr>
          <p:cNvPr id="286" name="Google Shape;286;g3cf1c57b585_0_61"/>
          <p:cNvPicPr preferRelativeResize="0"/>
          <p:nvPr/>
        </p:nvPicPr>
        <p:blipFill rotWithShape="1">
          <a:blip r:embed="rId3">
            <a:alphaModFix/>
          </a:blip>
          <a:srcRect b="0" l="14610" r="0" t="0"/>
          <a:stretch/>
        </p:blipFill>
        <p:spPr>
          <a:xfrm>
            <a:off x="3924625" y="991775"/>
            <a:ext cx="4331525" cy="3144450"/>
          </a:xfrm>
          <a:prstGeom prst="rect">
            <a:avLst/>
          </a:prstGeom>
          <a:noFill/>
          <a:ln>
            <a:noFill/>
          </a:ln>
        </p:spPr>
      </p:pic>
      <p:pic>
        <p:nvPicPr>
          <p:cNvPr id="287" name="Google Shape;287;g3cf1c57b585_0_61"/>
          <p:cNvPicPr preferRelativeResize="0"/>
          <p:nvPr/>
        </p:nvPicPr>
        <p:blipFill rotWithShape="1">
          <a:blip r:embed="rId4">
            <a:alphaModFix/>
          </a:blip>
          <a:srcRect b="0" l="0" r="0" t="0"/>
          <a:stretch/>
        </p:blipFill>
        <p:spPr>
          <a:xfrm>
            <a:off x="5248350" y="4303500"/>
            <a:ext cx="6943651" cy="2034275"/>
          </a:xfrm>
          <a:prstGeom prst="rect">
            <a:avLst/>
          </a:prstGeom>
          <a:noFill/>
          <a:ln>
            <a:noFill/>
          </a:ln>
        </p:spPr>
      </p:pic>
      <p:pic>
        <p:nvPicPr>
          <p:cNvPr id="288" name="Google Shape;288;g3cf1c57b585_0_61"/>
          <p:cNvPicPr preferRelativeResize="0"/>
          <p:nvPr/>
        </p:nvPicPr>
        <p:blipFill rotWithShape="1">
          <a:blip r:embed="rId5">
            <a:alphaModFix/>
          </a:blip>
          <a:srcRect b="0" l="0" r="0" t="0"/>
          <a:stretch/>
        </p:blipFill>
        <p:spPr>
          <a:xfrm>
            <a:off x="7933966" y="991775"/>
            <a:ext cx="4540834" cy="3144450"/>
          </a:xfrm>
          <a:prstGeom prst="rect">
            <a:avLst/>
          </a:prstGeom>
          <a:noFill/>
          <a:ln>
            <a:noFill/>
          </a:ln>
        </p:spPr>
      </p:pic>
      <p:sp>
        <p:nvSpPr>
          <p:cNvPr id="289" name="Google Shape;289;g3cf1c57b585_0_61"/>
          <p:cNvSpPr txBox="1"/>
          <p:nvPr/>
        </p:nvSpPr>
        <p:spPr>
          <a:xfrm>
            <a:off x="-176475" y="4860278"/>
            <a:ext cx="5184300" cy="1477500"/>
          </a:xfrm>
          <a:prstGeom prst="rect">
            <a:avLst/>
          </a:prstGeom>
          <a:solidFill>
            <a:schemeClr val="lt1"/>
          </a:solidFill>
          <a:ln>
            <a:noFill/>
          </a:ln>
        </p:spPr>
        <p:txBody>
          <a:bodyPr anchorCtr="0" anchor="t" bIns="91425" lIns="91425" spcFirstLastPara="1" rIns="91425" wrap="square" tIns="91425">
            <a:spAutoFit/>
          </a:bodyPr>
          <a:lstStyle/>
          <a:p>
            <a:pPr indent="-406400" lvl="0" marL="457200" rtl="0" algn="l">
              <a:spcBef>
                <a:spcPts val="2000"/>
              </a:spcBef>
              <a:spcAft>
                <a:spcPts val="0"/>
              </a:spcAft>
              <a:buClr>
                <a:srgbClr val="A5A5A5"/>
              </a:buClr>
              <a:buSzPts val="2800"/>
              <a:buChar char="•"/>
            </a:pPr>
            <a:r>
              <a:rPr lang="en-US" sz="2800" u="sng">
                <a:solidFill>
                  <a:srgbClr val="262626"/>
                </a:solidFill>
                <a:latin typeface="Calibri"/>
                <a:ea typeface="Calibri"/>
                <a:cs typeface="Calibri"/>
                <a:sym typeface="Calibri"/>
              </a:rPr>
              <a:t> Mkt share              Units        .</a:t>
            </a:r>
            <a:endParaRPr sz="2800" u="sng">
              <a:solidFill>
                <a:srgbClr val="262626"/>
              </a:solidFill>
              <a:latin typeface="Calibri"/>
              <a:ea typeface="Calibri"/>
              <a:cs typeface="Calibri"/>
              <a:sym typeface="Calibri"/>
            </a:endParaRPr>
          </a:p>
          <a:p>
            <a:pPr indent="-406400" lvl="0" marL="457200" rtl="0" algn="l">
              <a:spcBef>
                <a:spcPts val="0"/>
              </a:spcBef>
              <a:spcAft>
                <a:spcPts val="0"/>
              </a:spcAft>
              <a:buClr>
                <a:srgbClr val="A5A5A5"/>
              </a:buClr>
              <a:buSzPts val="2800"/>
              <a:buChar char="•"/>
            </a:pPr>
            <a:r>
              <a:rPr lang="en-US" sz="2800">
                <a:solidFill>
                  <a:srgbClr val="262626"/>
                </a:solidFill>
                <a:latin typeface="Calibri"/>
                <a:ea typeface="Calibri"/>
                <a:cs typeface="Calibri"/>
                <a:sym typeface="Calibri"/>
              </a:rPr>
              <a:t>Q4   2024 25%,      2025 7,276</a:t>
            </a:r>
            <a:endParaRPr sz="2800">
              <a:solidFill>
                <a:srgbClr val="262626"/>
              </a:solidFill>
              <a:latin typeface="Calibri"/>
              <a:ea typeface="Calibri"/>
              <a:cs typeface="Calibri"/>
              <a:sym typeface="Calibri"/>
            </a:endParaRPr>
          </a:p>
          <a:p>
            <a:pPr indent="-406400" lvl="0" marL="457200" rtl="0" algn="l">
              <a:spcBef>
                <a:spcPts val="0"/>
              </a:spcBef>
              <a:spcAft>
                <a:spcPts val="0"/>
              </a:spcAft>
              <a:buClr>
                <a:srgbClr val="A5A5A5"/>
              </a:buClr>
              <a:buSzPts val="2800"/>
              <a:buChar char="•"/>
            </a:pPr>
            <a:r>
              <a:rPr lang="en-US" sz="2800">
                <a:solidFill>
                  <a:srgbClr val="262626"/>
                </a:solidFill>
                <a:latin typeface="Calibri"/>
                <a:ea typeface="Calibri"/>
                <a:cs typeface="Calibri"/>
                <a:sym typeface="Calibri"/>
              </a:rPr>
              <a:t>Q4   2025 19%,      2025 5,075</a:t>
            </a:r>
            <a:endParaRPr sz="2800">
              <a:solidFill>
                <a:srgbClr val="262626"/>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g3cf1c57b585_0_102"/>
          <p:cNvSpPr txBox="1"/>
          <p:nvPr>
            <p:ph type="title"/>
          </p:nvPr>
        </p:nvSpPr>
        <p:spPr>
          <a:xfrm>
            <a:off x="0" y="0"/>
            <a:ext cx="12192000" cy="967800"/>
          </a:xfrm>
          <a:prstGeom prst="rect">
            <a:avLst/>
          </a:prstGeom>
          <a:solidFill>
            <a:srgbClr val="68C075"/>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620"/>
              <a:buNone/>
            </a:pPr>
            <a:r>
              <a:rPr b="1" lang="en-US" sz="3380"/>
              <a:t>J.D. Power: EV Interest Surging</a:t>
            </a:r>
            <a:endParaRPr b="1" sz="3380"/>
          </a:p>
        </p:txBody>
      </p:sp>
      <p:sp>
        <p:nvSpPr>
          <p:cNvPr id="296" name="Google Shape;296;g3cf1c57b585_0_102"/>
          <p:cNvSpPr txBox="1"/>
          <p:nvPr/>
        </p:nvSpPr>
        <p:spPr>
          <a:xfrm>
            <a:off x="-32000" y="1755275"/>
            <a:ext cx="11866800" cy="3613200"/>
          </a:xfrm>
          <a:prstGeom prst="rect">
            <a:avLst/>
          </a:prstGeom>
          <a:noFill/>
          <a:ln>
            <a:noFill/>
          </a:ln>
        </p:spPr>
        <p:txBody>
          <a:bodyPr anchorCtr="0" anchor="t" bIns="91425" lIns="91425" spcFirstLastPara="1" rIns="91425" wrap="square" tIns="91425">
            <a:spAutoFit/>
          </a:bodyPr>
          <a:lstStyle/>
          <a:p>
            <a:pPr indent="-438150" lvl="0" marL="457200" marR="0" rtl="0" algn="l">
              <a:lnSpc>
                <a:spcPct val="115000"/>
              </a:lnSpc>
              <a:spcBef>
                <a:spcPts val="0"/>
              </a:spcBef>
              <a:spcAft>
                <a:spcPts val="0"/>
              </a:spcAft>
              <a:buClr>
                <a:srgbClr val="555555"/>
              </a:buClr>
              <a:buSzPts val="3300"/>
              <a:buFont typeface="Arial"/>
              <a:buChar char="●"/>
            </a:pPr>
            <a:r>
              <a:rPr b="1" i="0" lang="en-US" sz="3300" u="none" cap="none" strike="noStrike">
                <a:solidFill>
                  <a:srgbClr val="555555"/>
                </a:solidFill>
                <a:highlight>
                  <a:srgbClr val="FFFFFF"/>
                </a:highlight>
                <a:latin typeface="Arial"/>
                <a:ea typeface="Arial"/>
                <a:cs typeface="Arial"/>
                <a:sym typeface="Arial"/>
              </a:rPr>
              <a:t>Returning EV Lessees Double-Down on New EVs  </a:t>
            </a:r>
            <a:endParaRPr b="1" i="0" sz="3300" u="none" cap="none" strike="noStrike">
              <a:solidFill>
                <a:srgbClr val="555555"/>
              </a:solidFill>
              <a:highlight>
                <a:srgbClr val="FFFFFF"/>
              </a:highlight>
              <a:latin typeface="Arial"/>
              <a:ea typeface="Arial"/>
              <a:cs typeface="Arial"/>
              <a:sym typeface="Arial"/>
            </a:endParaRPr>
          </a:p>
          <a:p>
            <a:pPr indent="-438150" lvl="1" marL="914400" marR="0" rtl="0" algn="l">
              <a:lnSpc>
                <a:spcPct val="115000"/>
              </a:lnSpc>
              <a:spcBef>
                <a:spcPts val="0"/>
              </a:spcBef>
              <a:spcAft>
                <a:spcPts val="0"/>
              </a:spcAft>
              <a:buClr>
                <a:schemeClr val="dk1"/>
              </a:buClr>
              <a:buSzPts val="3300"/>
              <a:buFont typeface="Arial"/>
              <a:buChar char="○"/>
            </a:pPr>
            <a:r>
              <a:rPr b="1" i="0" lang="en-US" sz="3300" u="none" cap="none" strike="noStrike">
                <a:solidFill>
                  <a:srgbClr val="555555"/>
                </a:solidFill>
                <a:highlight>
                  <a:srgbClr val="FFFFFF"/>
                </a:highlight>
                <a:latin typeface="Arial"/>
                <a:ea typeface="Arial"/>
                <a:cs typeface="Arial"/>
                <a:sym typeface="Arial"/>
              </a:rPr>
              <a:t>94% say “definitely will” or “probably will”</a:t>
            </a:r>
            <a:endParaRPr b="1" i="0" sz="3300" u="none" cap="none" strike="noStrike">
              <a:solidFill>
                <a:srgbClr val="555555"/>
              </a:solidFill>
              <a:highlight>
                <a:srgbClr val="FFFFFF"/>
              </a:highlight>
              <a:latin typeface="Arial"/>
              <a:ea typeface="Arial"/>
              <a:cs typeface="Arial"/>
              <a:sym typeface="Arial"/>
            </a:endParaRPr>
          </a:p>
          <a:p>
            <a:pPr indent="-438150" lvl="0" marL="457200" marR="0" rtl="0" algn="l">
              <a:lnSpc>
                <a:spcPct val="115000"/>
              </a:lnSpc>
              <a:spcBef>
                <a:spcPts val="0"/>
              </a:spcBef>
              <a:spcAft>
                <a:spcPts val="0"/>
              </a:spcAft>
              <a:buClr>
                <a:srgbClr val="555555"/>
              </a:buClr>
              <a:buSzPts val="3300"/>
              <a:buFont typeface="Arial"/>
              <a:buChar char="●"/>
            </a:pPr>
            <a:r>
              <a:rPr b="1" i="0" lang="en-US" sz="3300" u="none" cap="none" strike="noStrike">
                <a:solidFill>
                  <a:srgbClr val="555555"/>
                </a:solidFill>
                <a:highlight>
                  <a:srgbClr val="FFFFFF"/>
                </a:highlight>
                <a:latin typeface="Arial"/>
                <a:ea typeface="Arial"/>
                <a:cs typeface="Arial"/>
                <a:sym typeface="Arial"/>
              </a:rPr>
              <a:t>EV Consideration Surges in October</a:t>
            </a:r>
            <a:endParaRPr b="1" i="0" sz="3300" u="none" cap="none" strike="noStrike">
              <a:solidFill>
                <a:srgbClr val="555555"/>
              </a:solidFill>
              <a:highlight>
                <a:srgbClr val="FFFFFF"/>
              </a:highlight>
              <a:latin typeface="Arial"/>
              <a:ea typeface="Arial"/>
              <a:cs typeface="Arial"/>
              <a:sym typeface="Arial"/>
            </a:endParaRPr>
          </a:p>
          <a:p>
            <a:pPr indent="-438150" lvl="1" marL="914400" marR="0" rtl="0" algn="l">
              <a:lnSpc>
                <a:spcPct val="115000"/>
              </a:lnSpc>
              <a:spcBef>
                <a:spcPts val="0"/>
              </a:spcBef>
              <a:spcAft>
                <a:spcPts val="0"/>
              </a:spcAft>
              <a:buClr>
                <a:srgbClr val="555555"/>
              </a:buClr>
              <a:buSzPts val="3300"/>
              <a:buFont typeface="Arial"/>
              <a:buChar char="○"/>
            </a:pPr>
            <a:r>
              <a:rPr b="1" i="0" lang="en-US" sz="3300" u="none" cap="none" strike="noStrike">
                <a:solidFill>
                  <a:srgbClr val="555555"/>
                </a:solidFill>
                <a:highlight>
                  <a:srgbClr val="FFFFFF"/>
                </a:highlight>
                <a:latin typeface="Arial"/>
                <a:ea typeface="Arial"/>
                <a:cs typeface="Arial"/>
                <a:sym typeface="Arial"/>
              </a:rPr>
              <a:t>expect to consider an EV in next 12 mos </a:t>
            </a:r>
            <a:r>
              <a:rPr b="1" lang="en-US" sz="3300">
                <a:solidFill>
                  <a:srgbClr val="555555"/>
                </a:solidFill>
                <a:highlight>
                  <a:srgbClr val="FFFFFF"/>
                </a:highlight>
              </a:rPr>
              <a:t>at</a:t>
            </a:r>
            <a:br>
              <a:rPr b="1" lang="en-US" sz="3300">
                <a:solidFill>
                  <a:srgbClr val="555555"/>
                </a:solidFill>
                <a:highlight>
                  <a:srgbClr val="FFFFFF"/>
                </a:highlight>
              </a:rPr>
            </a:br>
            <a:r>
              <a:rPr b="1" i="0" lang="en-US" sz="3300" u="none" cap="none" strike="noStrike">
                <a:solidFill>
                  <a:srgbClr val="555555"/>
                </a:solidFill>
                <a:highlight>
                  <a:srgbClr val="FFFFFF"/>
                </a:highlight>
                <a:latin typeface="Arial"/>
                <a:ea typeface="Arial"/>
                <a:cs typeface="Arial"/>
                <a:sym typeface="Arial"/>
              </a:rPr>
              <a:t>24.2% in Oct, up from 21.6% in Sept.</a:t>
            </a:r>
            <a:endParaRPr b="1" i="0" sz="3300" u="none" cap="none" strike="noStrike">
              <a:solidFill>
                <a:srgbClr val="555555"/>
              </a:solidFill>
              <a:highlight>
                <a:srgbClr val="FFFFFF"/>
              </a:highlight>
              <a:latin typeface="Arial"/>
              <a:ea typeface="Arial"/>
              <a:cs typeface="Arial"/>
              <a:sym typeface="Arial"/>
            </a:endParaRPr>
          </a:p>
          <a:p>
            <a:pPr indent="-438150" lvl="0" marL="457200" marR="0" rtl="0" algn="l">
              <a:lnSpc>
                <a:spcPct val="115000"/>
              </a:lnSpc>
              <a:spcBef>
                <a:spcPts val="0"/>
              </a:spcBef>
              <a:spcAft>
                <a:spcPts val="0"/>
              </a:spcAft>
              <a:buClr>
                <a:srgbClr val="555555"/>
              </a:buClr>
              <a:buSzPts val="3300"/>
              <a:buFont typeface="Arial"/>
              <a:buChar char="●"/>
            </a:pPr>
            <a:r>
              <a:rPr b="1" i="0" lang="en-US" sz="3300" u="none" cap="none" strike="noStrike">
                <a:solidFill>
                  <a:srgbClr val="555555"/>
                </a:solidFill>
                <a:highlight>
                  <a:srgbClr val="FFFFFF"/>
                </a:highlight>
                <a:latin typeface="Arial"/>
                <a:ea typeface="Arial"/>
                <a:cs typeface="Arial"/>
                <a:sym typeface="Arial"/>
              </a:rPr>
              <a:t>Lower Cost of Ownership is Top EV Purchase Driver</a:t>
            </a:r>
            <a:endParaRPr b="1" i="0" sz="3300" u="none" cap="none" strike="noStrike">
              <a:solidFill>
                <a:srgbClr val="555555"/>
              </a:solidFill>
              <a:highlight>
                <a:srgbClr val="FFFFFF"/>
              </a:highlight>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g3d05f6b1374_0_8"/>
          <p:cNvSpPr txBox="1"/>
          <p:nvPr>
            <p:ph type="title"/>
          </p:nvPr>
        </p:nvSpPr>
        <p:spPr>
          <a:xfrm>
            <a:off x="0" y="0"/>
            <a:ext cx="12192000" cy="967800"/>
          </a:xfrm>
          <a:prstGeom prst="rect">
            <a:avLst/>
          </a:prstGeom>
          <a:solidFill>
            <a:srgbClr val="68C075"/>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800"/>
              <a:buNone/>
            </a:pPr>
            <a:r>
              <a:rPr b="1" lang="en-US"/>
              <a:t>Used EV Market Thriving</a:t>
            </a:r>
            <a:endParaRPr b="1"/>
          </a:p>
        </p:txBody>
      </p:sp>
      <p:sp>
        <p:nvSpPr>
          <p:cNvPr id="303" name="Google Shape;303;g3d05f6b1374_0_8"/>
          <p:cNvSpPr txBox="1"/>
          <p:nvPr/>
        </p:nvSpPr>
        <p:spPr>
          <a:xfrm>
            <a:off x="3558475" y="3983875"/>
            <a:ext cx="8347500" cy="2493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750">
                <a:solidFill>
                  <a:srgbClr val="505050"/>
                </a:solidFill>
                <a:highlight>
                  <a:srgbClr val="FFFFFF"/>
                </a:highlight>
              </a:rPr>
              <a:t>“</a:t>
            </a:r>
            <a:r>
              <a:rPr lang="en-US" sz="3750">
                <a:solidFill>
                  <a:srgbClr val="505050"/>
                </a:solidFill>
                <a:highlight>
                  <a:srgbClr val="FFFFFF"/>
                </a:highlight>
              </a:rPr>
              <a:t>More than 300,000 EVs are expected to come off lease in 2026 alone, and they are about to flood the used car market”   Simran Rastogi, </a:t>
            </a:r>
            <a:r>
              <a:rPr i="1" lang="en-US" sz="3750">
                <a:solidFill>
                  <a:srgbClr val="4499CC"/>
                </a:solidFill>
                <a:highlight>
                  <a:srgbClr val="FFFFFF"/>
                </a:highlight>
                <a:uFill>
                  <a:noFill/>
                </a:uFill>
                <a:hlinkClick r:id="rId3">
                  <a:extLst>
                    <a:ext uri="{A12FA001-AC4F-418D-AE19-62706E023703}">
                      <ahyp:hlinkClr val="tx"/>
                    </a:ext>
                  </a:extLst>
                </a:hlinkClick>
              </a:rPr>
              <a:t>Autoblog</a:t>
            </a:r>
            <a:endParaRPr sz="3800"/>
          </a:p>
        </p:txBody>
      </p:sp>
      <p:sp>
        <p:nvSpPr>
          <p:cNvPr id="304" name="Google Shape;304;g3d05f6b1374_0_8"/>
          <p:cNvSpPr txBox="1"/>
          <p:nvPr/>
        </p:nvSpPr>
        <p:spPr>
          <a:xfrm>
            <a:off x="619150" y="1330200"/>
            <a:ext cx="10144200" cy="19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750">
                <a:solidFill>
                  <a:srgbClr val="505050"/>
                </a:solidFill>
                <a:highlight>
                  <a:srgbClr val="FFFFFF"/>
                </a:highlight>
              </a:rPr>
              <a:t>Recurrent:  Used EV Market Thriving</a:t>
            </a:r>
            <a:endParaRPr sz="3750">
              <a:solidFill>
                <a:srgbClr val="505050"/>
              </a:solidFill>
              <a:highlight>
                <a:srgbClr val="FFFFFF"/>
              </a:highlight>
            </a:endParaRPr>
          </a:p>
          <a:p>
            <a:pPr indent="-482600" lvl="0" marL="457200" rtl="0" algn="l">
              <a:spcBef>
                <a:spcPts val="0"/>
              </a:spcBef>
              <a:spcAft>
                <a:spcPts val="0"/>
              </a:spcAft>
              <a:buClr>
                <a:schemeClr val="dk1"/>
              </a:buClr>
              <a:buSzPts val="4000"/>
              <a:buChar char="●"/>
            </a:pPr>
            <a:r>
              <a:rPr lang="en-US" sz="3800">
                <a:solidFill>
                  <a:schemeClr val="dk1"/>
                </a:solidFill>
                <a:latin typeface="Calibri"/>
                <a:ea typeface="Calibri"/>
                <a:cs typeface="Calibri"/>
                <a:sym typeface="Calibri"/>
              </a:rPr>
              <a:t>December sales up 10.2% year over year</a:t>
            </a:r>
            <a:endParaRPr sz="3800">
              <a:solidFill>
                <a:schemeClr val="dk1"/>
              </a:solidFill>
              <a:latin typeface="Calibri"/>
              <a:ea typeface="Calibri"/>
              <a:cs typeface="Calibri"/>
              <a:sym typeface="Calibri"/>
            </a:endParaRPr>
          </a:p>
          <a:p>
            <a:pPr indent="-482600" lvl="0" marL="457200" rtl="0" algn="l">
              <a:spcBef>
                <a:spcPts val="0"/>
              </a:spcBef>
              <a:spcAft>
                <a:spcPts val="0"/>
              </a:spcAft>
              <a:buClr>
                <a:schemeClr val="dk1"/>
              </a:buClr>
              <a:buSzPts val="4000"/>
              <a:buChar char="●"/>
            </a:pPr>
            <a:r>
              <a:rPr lang="en-US" sz="3800">
                <a:solidFill>
                  <a:schemeClr val="dk1"/>
                </a:solidFill>
                <a:latin typeface="Calibri"/>
                <a:ea typeface="Calibri"/>
                <a:cs typeface="Calibri"/>
                <a:sym typeface="Calibri"/>
              </a:rPr>
              <a:t>2025 used EV sales increased 35% from 2024</a:t>
            </a:r>
            <a:endParaRPr sz="6350">
              <a:solidFill>
                <a:srgbClr val="505050"/>
              </a:solidFill>
              <a:highlight>
                <a:srgbClr val="FFFFFF"/>
              </a:highlight>
            </a:endParaRPr>
          </a:p>
        </p:txBody>
      </p:sp>
      <p:pic>
        <p:nvPicPr>
          <p:cNvPr descr="a cartoon illustration of a smiling earth with clouds around it (Provided by Tenor)" id="305" name="Google Shape;305;g3d05f6b1374_0_8"/>
          <p:cNvPicPr preferRelativeResize="0"/>
          <p:nvPr/>
        </p:nvPicPr>
        <p:blipFill rotWithShape="1">
          <a:blip r:embed="rId4">
            <a:alphaModFix/>
          </a:blip>
          <a:srcRect b="0" l="0" r="0" t="0"/>
          <a:stretch/>
        </p:blipFill>
        <p:spPr>
          <a:xfrm>
            <a:off x="166150" y="3438025"/>
            <a:ext cx="3039450" cy="3039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g3d05f6b1374_0_0"/>
          <p:cNvSpPr txBox="1"/>
          <p:nvPr>
            <p:ph type="title"/>
          </p:nvPr>
        </p:nvSpPr>
        <p:spPr>
          <a:xfrm>
            <a:off x="0" y="0"/>
            <a:ext cx="12192000" cy="967800"/>
          </a:xfrm>
          <a:prstGeom prst="rect">
            <a:avLst/>
          </a:prstGeom>
          <a:solidFill>
            <a:srgbClr val="68C075"/>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800"/>
              <a:buNone/>
            </a:pPr>
            <a:r>
              <a:rPr b="1" lang="en-US"/>
              <a:t>Used EVs are 1 year newer with 30K miles less</a:t>
            </a:r>
            <a:endParaRPr b="1"/>
          </a:p>
        </p:txBody>
      </p:sp>
      <p:pic>
        <p:nvPicPr>
          <p:cNvPr id="312" name="Google Shape;312;g3d05f6b1374_0_0"/>
          <p:cNvPicPr preferRelativeResize="0"/>
          <p:nvPr/>
        </p:nvPicPr>
        <p:blipFill rotWithShape="1">
          <a:blip r:embed="rId3">
            <a:alphaModFix/>
          </a:blip>
          <a:srcRect b="72957" l="4513" r="3575" t="10282"/>
          <a:stretch/>
        </p:blipFill>
        <p:spPr>
          <a:xfrm>
            <a:off x="178100" y="1245250"/>
            <a:ext cx="5894299" cy="1879900"/>
          </a:xfrm>
          <a:prstGeom prst="rect">
            <a:avLst/>
          </a:prstGeom>
          <a:noFill/>
          <a:ln>
            <a:noFill/>
          </a:ln>
        </p:spPr>
      </p:pic>
      <p:pic>
        <p:nvPicPr>
          <p:cNvPr id="313" name="Google Shape;313;g3d05f6b1374_0_0"/>
          <p:cNvPicPr preferRelativeResize="0"/>
          <p:nvPr/>
        </p:nvPicPr>
        <p:blipFill rotWithShape="1">
          <a:blip r:embed="rId3">
            <a:alphaModFix/>
          </a:blip>
          <a:srcRect b="15686" l="3654" r="4069" t="67344"/>
          <a:stretch/>
        </p:blipFill>
        <p:spPr>
          <a:xfrm>
            <a:off x="1439525" y="3811325"/>
            <a:ext cx="6314749" cy="2031099"/>
          </a:xfrm>
          <a:prstGeom prst="rect">
            <a:avLst/>
          </a:prstGeom>
          <a:noFill/>
          <a:ln>
            <a:noFill/>
          </a:ln>
        </p:spPr>
      </p:pic>
      <p:pic>
        <p:nvPicPr>
          <p:cNvPr id="314" name="Google Shape;314;g3d05f6b1374_0_0"/>
          <p:cNvPicPr preferRelativeResize="0"/>
          <p:nvPr/>
        </p:nvPicPr>
        <p:blipFill rotWithShape="1">
          <a:blip r:embed="rId3">
            <a:alphaModFix/>
          </a:blip>
          <a:srcRect b="43317" l="4018" r="3825" t="37245"/>
          <a:stretch/>
        </p:blipFill>
        <p:spPr>
          <a:xfrm>
            <a:off x="6072400" y="1001172"/>
            <a:ext cx="5894299" cy="2174408"/>
          </a:xfrm>
          <a:prstGeom prst="rect">
            <a:avLst/>
          </a:prstGeom>
          <a:noFill/>
          <a:ln>
            <a:noFill/>
          </a:ln>
        </p:spPr>
      </p:pic>
      <p:pic>
        <p:nvPicPr>
          <p:cNvPr descr="a cartoon illustration of a smiling earth with clouds around it (Provided by Tenor)" id="315" name="Google Shape;315;g3d05f6b1374_0_0"/>
          <p:cNvPicPr preferRelativeResize="0"/>
          <p:nvPr/>
        </p:nvPicPr>
        <p:blipFill rotWithShape="1">
          <a:blip r:embed="rId4">
            <a:alphaModFix/>
          </a:blip>
          <a:srcRect b="0" l="0" r="0" t="0"/>
          <a:stretch/>
        </p:blipFill>
        <p:spPr>
          <a:xfrm>
            <a:off x="8370000" y="3358575"/>
            <a:ext cx="3296200" cy="3296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g3c5d7897d6f_0_22"/>
          <p:cNvSpPr txBox="1"/>
          <p:nvPr>
            <p:ph type="title"/>
          </p:nvPr>
        </p:nvSpPr>
        <p:spPr>
          <a:xfrm>
            <a:off x="0" y="0"/>
            <a:ext cx="12192000" cy="967800"/>
          </a:xfrm>
          <a:prstGeom prst="rect">
            <a:avLst/>
          </a:prstGeom>
          <a:solidFill>
            <a:srgbClr val="68C075"/>
          </a:solid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0"/>
              </a:spcAft>
              <a:buSzPts val="1800"/>
              <a:buNone/>
            </a:pPr>
            <a:r>
              <a:rPr b="1" lang="en-US"/>
              <a:t>DCFast Chargers 2025</a:t>
            </a:r>
            <a:endParaRPr b="1"/>
          </a:p>
        </p:txBody>
      </p:sp>
      <p:pic>
        <p:nvPicPr>
          <p:cNvPr id="322" name="Google Shape;322;g3c5d7897d6f_0_22"/>
          <p:cNvPicPr preferRelativeResize="0"/>
          <p:nvPr/>
        </p:nvPicPr>
        <p:blipFill>
          <a:blip r:embed="rId3">
            <a:alphaModFix/>
          </a:blip>
          <a:stretch>
            <a:fillRect/>
          </a:stretch>
        </p:blipFill>
        <p:spPr>
          <a:xfrm>
            <a:off x="152400" y="1120200"/>
            <a:ext cx="11094525" cy="3866000"/>
          </a:xfrm>
          <a:prstGeom prst="rect">
            <a:avLst/>
          </a:prstGeom>
          <a:noFill/>
          <a:ln>
            <a:noFill/>
          </a:ln>
        </p:spPr>
      </p:pic>
      <p:pic>
        <p:nvPicPr>
          <p:cNvPr descr="a cartoon illustration of a smiling earth with clouds around it (Provided by Tenor)" id="323" name="Google Shape;323;g3c5d7897d6f_0_22"/>
          <p:cNvPicPr preferRelativeResize="0"/>
          <p:nvPr/>
        </p:nvPicPr>
        <p:blipFill rotWithShape="1">
          <a:blip r:embed="rId4">
            <a:alphaModFix/>
          </a:blip>
          <a:srcRect b="0" l="0" r="0" t="0"/>
          <a:stretch/>
        </p:blipFill>
        <p:spPr>
          <a:xfrm>
            <a:off x="8843550" y="3509550"/>
            <a:ext cx="3348450" cy="3348450"/>
          </a:xfrm>
          <a:prstGeom prst="rect">
            <a:avLst/>
          </a:prstGeom>
          <a:noFill/>
          <a:ln>
            <a:noFill/>
          </a:ln>
        </p:spPr>
      </p:pic>
      <p:sp>
        <p:nvSpPr>
          <p:cNvPr id="324" name="Google Shape;324;g3c5d7897d6f_0_22"/>
          <p:cNvSpPr txBox="1"/>
          <p:nvPr/>
        </p:nvSpPr>
        <p:spPr>
          <a:xfrm>
            <a:off x="152388" y="5831550"/>
            <a:ext cx="10506000" cy="646500"/>
          </a:xfrm>
          <a:prstGeom prst="rect">
            <a:avLst/>
          </a:prstGeom>
          <a:noFill/>
          <a:ln>
            <a:noFill/>
          </a:ln>
        </p:spPr>
        <p:txBody>
          <a:bodyPr anchorCtr="0" anchor="t" bIns="91425" lIns="91425" spcFirstLastPara="1" rIns="91425" wrap="square" tIns="91425">
            <a:spAutoFit/>
          </a:bodyPr>
          <a:lstStyle/>
          <a:p>
            <a:pPr indent="-419100" lvl="0" marL="457200" rtl="0" algn="l">
              <a:spcBef>
                <a:spcPts val="0"/>
              </a:spcBef>
              <a:spcAft>
                <a:spcPts val="0"/>
              </a:spcAft>
              <a:buClr>
                <a:srgbClr val="262626"/>
              </a:buClr>
              <a:buSzPts val="3000"/>
              <a:buFont typeface="Calibri"/>
              <a:buChar char="●"/>
            </a:pPr>
            <a:r>
              <a:rPr lang="en-US" sz="3000">
                <a:solidFill>
                  <a:srgbClr val="262626"/>
                </a:solidFill>
                <a:latin typeface="Calibri"/>
                <a:ea typeface="Calibri"/>
                <a:cs typeface="Calibri"/>
                <a:sym typeface="Calibri"/>
              </a:rPr>
              <a:t>1555 DCFast Chargering Ports in Sacramento Region</a:t>
            </a:r>
            <a:endParaRPr sz="3000">
              <a:solidFill>
                <a:srgbClr val="262626"/>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g3c5d7897d6f_0_37"/>
          <p:cNvSpPr txBox="1"/>
          <p:nvPr>
            <p:ph type="title"/>
          </p:nvPr>
        </p:nvSpPr>
        <p:spPr>
          <a:xfrm>
            <a:off x="0" y="0"/>
            <a:ext cx="12192000" cy="967800"/>
          </a:xfrm>
          <a:prstGeom prst="rect">
            <a:avLst/>
          </a:prstGeom>
          <a:solidFill>
            <a:srgbClr val="68C075"/>
          </a:solid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0"/>
              </a:spcAft>
              <a:buSzPts val="1800"/>
              <a:buNone/>
            </a:pPr>
            <a:r>
              <a:rPr b="1" lang="en-US"/>
              <a:t>DCFast Chargers 2025!</a:t>
            </a:r>
            <a:endParaRPr b="1"/>
          </a:p>
        </p:txBody>
      </p:sp>
      <p:pic>
        <p:nvPicPr>
          <p:cNvPr id="331" name="Google Shape;331;g3c5d7897d6f_0_37"/>
          <p:cNvPicPr preferRelativeResize="0"/>
          <p:nvPr/>
        </p:nvPicPr>
        <p:blipFill>
          <a:blip r:embed="rId3">
            <a:alphaModFix/>
          </a:blip>
          <a:stretch>
            <a:fillRect/>
          </a:stretch>
        </p:blipFill>
        <p:spPr>
          <a:xfrm>
            <a:off x="152400" y="1120200"/>
            <a:ext cx="11094525" cy="3866000"/>
          </a:xfrm>
          <a:prstGeom prst="rect">
            <a:avLst/>
          </a:prstGeom>
          <a:noFill/>
          <a:ln>
            <a:noFill/>
          </a:ln>
        </p:spPr>
      </p:pic>
      <p:pic>
        <p:nvPicPr>
          <p:cNvPr descr="a cartoon illustration of a smiling earth with clouds around it (Provided by Tenor)" id="332" name="Google Shape;332;g3c5d7897d6f_0_37"/>
          <p:cNvPicPr preferRelativeResize="0"/>
          <p:nvPr/>
        </p:nvPicPr>
        <p:blipFill rotWithShape="1">
          <a:blip r:embed="rId4">
            <a:alphaModFix/>
          </a:blip>
          <a:srcRect b="0" l="0" r="0" t="0"/>
          <a:stretch/>
        </p:blipFill>
        <p:spPr>
          <a:xfrm>
            <a:off x="8843550" y="3509550"/>
            <a:ext cx="3348450" cy="3348450"/>
          </a:xfrm>
          <a:prstGeom prst="rect">
            <a:avLst/>
          </a:prstGeom>
          <a:noFill/>
          <a:ln>
            <a:noFill/>
          </a:ln>
        </p:spPr>
      </p:pic>
      <p:sp>
        <p:nvSpPr>
          <p:cNvPr id="333" name="Google Shape;333;g3c5d7897d6f_0_37"/>
          <p:cNvSpPr txBox="1"/>
          <p:nvPr/>
        </p:nvSpPr>
        <p:spPr>
          <a:xfrm>
            <a:off x="446663" y="5138600"/>
            <a:ext cx="10506000" cy="1108200"/>
          </a:xfrm>
          <a:prstGeom prst="rect">
            <a:avLst/>
          </a:prstGeom>
          <a:noFill/>
          <a:ln>
            <a:noFill/>
          </a:ln>
        </p:spPr>
        <p:txBody>
          <a:bodyPr anchorCtr="0" anchor="t" bIns="91425" lIns="91425" spcFirstLastPara="1" rIns="91425" wrap="square" tIns="91425">
            <a:spAutoFit/>
          </a:bodyPr>
          <a:lstStyle/>
          <a:p>
            <a:pPr indent="-419100" lvl="0" marL="457200" rtl="0" algn="l">
              <a:spcBef>
                <a:spcPts val="0"/>
              </a:spcBef>
              <a:spcAft>
                <a:spcPts val="0"/>
              </a:spcAft>
              <a:buClr>
                <a:srgbClr val="262626"/>
              </a:buClr>
              <a:buSzPts val="3000"/>
              <a:buFont typeface="Calibri"/>
              <a:buChar char="●"/>
            </a:pPr>
            <a:r>
              <a:rPr lang="en-US" sz="3000">
                <a:solidFill>
                  <a:srgbClr val="262626"/>
                </a:solidFill>
                <a:latin typeface="Calibri"/>
                <a:ea typeface="Calibri"/>
                <a:cs typeface="Calibri"/>
                <a:sym typeface="Calibri"/>
              </a:rPr>
              <a:t>1555 DCFast Chargering Ports in Sacramento Region</a:t>
            </a:r>
            <a:endParaRPr sz="3000">
              <a:solidFill>
                <a:srgbClr val="262626"/>
              </a:solidFill>
              <a:latin typeface="Calibri"/>
              <a:ea typeface="Calibri"/>
              <a:cs typeface="Calibri"/>
              <a:sym typeface="Calibri"/>
            </a:endParaRPr>
          </a:p>
          <a:p>
            <a:pPr indent="-361950" lvl="0" marL="457200" rtl="0" algn="l">
              <a:lnSpc>
                <a:spcPct val="115000"/>
              </a:lnSpc>
              <a:spcBef>
                <a:spcPts val="0"/>
              </a:spcBef>
              <a:spcAft>
                <a:spcPts val="0"/>
              </a:spcAft>
              <a:buClr>
                <a:srgbClr val="555555"/>
              </a:buClr>
              <a:buSzPts val="2100"/>
              <a:buChar char="●"/>
            </a:pPr>
            <a:r>
              <a:rPr lang="en-US" sz="3000">
                <a:solidFill>
                  <a:srgbClr val="262626"/>
                </a:solidFill>
                <a:latin typeface="Calibri"/>
                <a:ea typeface="Calibri"/>
                <a:cs typeface="Calibri"/>
                <a:sym typeface="Calibri"/>
              </a:rPr>
              <a:t>The US added 4,200 new DCFast Charging ports in Q2</a:t>
            </a:r>
            <a:endParaRPr sz="3000">
              <a:solidFill>
                <a:srgbClr val="262626"/>
              </a:solidFill>
              <a:latin typeface="Calibri"/>
              <a:ea typeface="Calibri"/>
              <a:cs typeface="Calibri"/>
              <a:sym typeface="Calibri"/>
            </a:endParaRPr>
          </a:p>
        </p:txBody>
      </p:sp>
      <p:sp>
        <p:nvSpPr>
          <p:cNvPr id="334" name="Google Shape;334;g3c5d7897d6f_0_37"/>
          <p:cNvSpPr txBox="1"/>
          <p:nvPr/>
        </p:nvSpPr>
        <p:spPr>
          <a:xfrm>
            <a:off x="-87037" y="5937500"/>
            <a:ext cx="11573400" cy="507900"/>
          </a:xfrm>
          <a:prstGeom prst="rect">
            <a:avLst/>
          </a:prstGeom>
          <a:noFill/>
          <a:ln>
            <a:noFill/>
          </a:ln>
        </p:spPr>
        <p:txBody>
          <a:bodyPr anchorCtr="0" anchor="t" bIns="91425" lIns="91425" spcFirstLastPara="1" rIns="91425" wrap="square" tIns="91425">
            <a:spAutoFit/>
          </a:bodyPr>
          <a:lstStyle/>
          <a:p>
            <a:pPr indent="-361950" lvl="0" marL="457200" rtl="0" algn="l">
              <a:lnSpc>
                <a:spcPct val="115000"/>
              </a:lnSpc>
              <a:spcBef>
                <a:spcPts val="0"/>
              </a:spcBef>
              <a:spcAft>
                <a:spcPts val="0"/>
              </a:spcAft>
              <a:buClr>
                <a:srgbClr val="555555"/>
              </a:buClr>
              <a:buSzPts val="2100"/>
              <a:buChar char="●"/>
            </a:pPr>
            <a:r>
              <a:t/>
            </a:r>
            <a:endParaRPr b="1" sz="2100">
              <a:solidFill>
                <a:srgbClr val="555555"/>
              </a:solidFill>
              <a:highlight>
                <a:schemeClr val="lt1"/>
              </a:highlight>
            </a:endParaRPr>
          </a:p>
        </p:txBody>
      </p:sp>
      <p:pic>
        <p:nvPicPr>
          <p:cNvPr id="335" name="Google Shape;335;g3c5d7897d6f_0_37"/>
          <p:cNvPicPr preferRelativeResize="0"/>
          <p:nvPr/>
        </p:nvPicPr>
        <p:blipFill>
          <a:blip r:embed="rId5">
            <a:alphaModFix/>
          </a:blip>
          <a:stretch>
            <a:fillRect/>
          </a:stretch>
        </p:blipFill>
        <p:spPr>
          <a:xfrm>
            <a:off x="-87025" y="-378525"/>
            <a:ext cx="12192001" cy="7157850"/>
          </a:xfrm>
          <a:prstGeom prst="rect">
            <a:avLst/>
          </a:prstGeom>
          <a:noFill/>
          <a:ln>
            <a:noFill/>
          </a:ln>
        </p:spPr>
      </p:pic>
      <p:sp>
        <p:nvSpPr>
          <p:cNvPr id="336" name="Google Shape;336;g3c5d7897d6f_0_37"/>
          <p:cNvSpPr txBox="1"/>
          <p:nvPr/>
        </p:nvSpPr>
        <p:spPr>
          <a:xfrm>
            <a:off x="9373500" y="5937500"/>
            <a:ext cx="2818500" cy="7851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900">
                <a:solidFill>
                  <a:srgbClr val="FF0000"/>
                </a:solidFill>
                <a:highlight>
                  <a:schemeClr val="lt1"/>
                </a:highlight>
                <a:latin typeface="Calibri"/>
                <a:ea typeface="Calibri"/>
                <a:cs typeface="Calibri"/>
                <a:sym typeface="Calibri"/>
              </a:rPr>
              <a:t>245 Stations</a:t>
            </a:r>
            <a:endParaRPr b="1" sz="3900">
              <a:solidFill>
                <a:srgbClr val="FF0000"/>
              </a:solidFill>
              <a:highlight>
                <a:schemeClr val="lt1"/>
              </a:highlight>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g3c5d7897d6f_0_48"/>
          <p:cNvSpPr txBox="1"/>
          <p:nvPr>
            <p:ph type="title"/>
          </p:nvPr>
        </p:nvSpPr>
        <p:spPr>
          <a:xfrm>
            <a:off x="0" y="0"/>
            <a:ext cx="12192000" cy="967800"/>
          </a:xfrm>
          <a:prstGeom prst="rect">
            <a:avLst/>
          </a:prstGeom>
          <a:solidFill>
            <a:srgbClr val="68C075"/>
          </a:solid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0"/>
              </a:spcAft>
              <a:buSzPts val="1800"/>
              <a:buNone/>
            </a:pPr>
            <a:r>
              <a:rPr b="1" lang="en-US"/>
              <a:t>DCFast Chargers 2025!</a:t>
            </a:r>
            <a:endParaRPr b="1"/>
          </a:p>
        </p:txBody>
      </p:sp>
      <p:sp>
        <p:nvSpPr>
          <p:cNvPr id="343" name="Google Shape;343;g3c5d7897d6f_0_48"/>
          <p:cNvSpPr txBox="1"/>
          <p:nvPr/>
        </p:nvSpPr>
        <p:spPr>
          <a:xfrm>
            <a:off x="-87037" y="5937500"/>
            <a:ext cx="11573400" cy="507900"/>
          </a:xfrm>
          <a:prstGeom prst="rect">
            <a:avLst/>
          </a:prstGeom>
          <a:noFill/>
          <a:ln>
            <a:noFill/>
          </a:ln>
        </p:spPr>
        <p:txBody>
          <a:bodyPr anchorCtr="0" anchor="t" bIns="91425" lIns="91425" spcFirstLastPara="1" rIns="91425" wrap="square" tIns="91425">
            <a:spAutoFit/>
          </a:bodyPr>
          <a:lstStyle/>
          <a:p>
            <a:pPr indent="-361950" lvl="0" marL="457200" rtl="0" algn="l">
              <a:lnSpc>
                <a:spcPct val="115000"/>
              </a:lnSpc>
              <a:spcBef>
                <a:spcPts val="0"/>
              </a:spcBef>
              <a:spcAft>
                <a:spcPts val="0"/>
              </a:spcAft>
              <a:buClr>
                <a:srgbClr val="555555"/>
              </a:buClr>
              <a:buSzPts val="2100"/>
              <a:buChar char="●"/>
            </a:pPr>
            <a:r>
              <a:t/>
            </a:r>
            <a:endParaRPr b="1" sz="2100">
              <a:solidFill>
                <a:srgbClr val="555555"/>
              </a:solidFill>
              <a:highlight>
                <a:schemeClr val="lt1"/>
              </a:highlight>
            </a:endParaRPr>
          </a:p>
        </p:txBody>
      </p:sp>
      <p:pic>
        <p:nvPicPr>
          <p:cNvPr id="344" name="Google Shape;344;g3c5d7897d6f_0_48"/>
          <p:cNvPicPr preferRelativeResize="0"/>
          <p:nvPr/>
        </p:nvPicPr>
        <p:blipFill>
          <a:blip r:embed="rId3">
            <a:alphaModFix/>
          </a:blip>
          <a:stretch>
            <a:fillRect/>
          </a:stretch>
        </p:blipFill>
        <p:spPr>
          <a:xfrm>
            <a:off x="34238" y="0"/>
            <a:ext cx="12123522" cy="6857999"/>
          </a:xfrm>
          <a:prstGeom prst="rect">
            <a:avLst/>
          </a:prstGeom>
          <a:noFill/>
          <a:ln>
            <a:noFill/>
          </a:ln>
        </p:spPr>
      </p:pic>
      <p:sp>
        <p:nvSpPr>
          <p:cNvPr id="345" name="Google Shape;345;g3c5d7897d6f_0_48"/>
          <p:cNvSpPr txBox="1"/>
          <p:nvPr/>
        </p:nvSpPr>
        <p:spPr>
          <a:xfrm>
            <a:off x="9939551" y="6128677"/>
            <a:ext cx="2103300" cy="6156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800">
                <a:solidFill>
                  <a:srgbClr val="FF0000"/>
                </a:solidFill>
                <a:highlight>
                  <a:schemeClr val="lt1"/>
                </a:highlight>
                <a:latin typeface="Calibri"/>
                <a:ea typeface="Calibri"/>
                <a:cs typeface="Calibri"/>
                <a:sym typeface="Calibri"/>
              </a:rPr>
              <a:t>732 </a:t>
            </a:r>
            <a:r>
              <a:rPr b="1" lang="en-US" sz="2800">
                <a:solidFill>
                  <a:srgbClr val="FF0000"/>
                </a:solidFill>
                <a:highlight>
                  <a:schemeClr val="lt1"/>
                </a:highlight>
                <a:latin typeface="Calibri"/>
                <a:ea typeface="Calibri"/>
                <a:cs typeface="Calibri"/>
                <a:sym typeface="Calibri"/>
              </a:rPr>
              <a:t> Stations</a:t>
            </a:r>
            <a:endParaRPr b="1" sz="2800">
              <a:solidFill>
                <a:srgbClr val="FF0000"/>
              </a:solidFill>
              <a:highlight>
                <a:schemeClr val="lt1"/>
              </a:highlight>
              <a:latin typeface="Calibri"/>
              <a:ea typeface="Calibri"/>
              <a:cs typeface="Calibri"/>
              <a:sym typeface="Calibri"/>
            </a:endParaRPr>
          </a:p>
        </p:txBody>
      </p:sp>
      <p:sp>
        <p:nvSpPr>
          <p:cNvPr id="346" name="Google Shape;346;g3c5d7897d6f_0_48"/>
          <p:cNvSpPr txBox="1"/>
          <p:nvPr/>
        </p:nvSpPr>
        <p:spPr>
          <a:xfrm>
            <a:off x="9824650" y="0"/>
            <a:ext cx="2333100" cy="1759200"/>
          </a:xfrm>
          <a:prstGeom prst="rect">
            <a:avLst/>
          </a:prstGeom>
          <a:solidFill>
            <a:schemeClr val="lt1"/>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US" sz="3100">
                <a:solidFill>
                  <a:srgbClr val="FF0000"/>
                </a:solidFill>
                <a:latin typeface="Calibri"/>
                <a:ea typeface="Calibri"/>
                <a:cs typeface="Calibri"/>
                <a:sym typeface="Calibri"/>
              </a:rPr>
              <a:t>Q2: </a:t>
            </a:r>
            <a:r>
              <a:rPr lang="en-US" sz="3100">
                <a:solidFill>
                  <a:srgbClr val="FF0000"/>
                </a:solidFill>
                <a:latin typeface="Calibri"/>
                <a:ea typeface="Calibri"/>
                <a:cs typeface="Calibri"/>
                <a:sym typeface="Calibri"/>
              </a:rPr>
              <a:t>US added 4,200 DCFC ports</a:t>
            </a:r>
            <a:endParaRPr sz="3100">
              <a:solidFill>
                <a:srgbClr val="FF0000"/>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g3c4c43e130b_2_19"/>
          <p:cNvSpPr txBox="1"/>
          <p:nvPr>
            <p:ph type="title"/>
          </p:nvPr>
        </p:nvSpPr>
        <p:spPr>
          <a:xfrm>
            <a:off x="0" y="0"/>
            <a:ext cx="12192000" cy="967800"/>
          </a:xfrm>
          <a:prstGeom prst="rect">
            <a:avLst/>
          </a:prstGeom>
          <a:solidFill>
            <a:srgbClr val="68C075"/>
          </a:solid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0"/>
              </a:spcAft>
              <a:buSzPts val="1800"/>
              <a:buNone/>
            </a:pPr>
            <a:r>
              <a:rPr b="1" lang="en-US"/>
              <a:t>Earth Month 2026!</a:t>
            </a:r>
            <a:endParaRPr b="1"/>
          </a:p>
        </p:txBody>
      </p:sp>
      <p:pic>
        <p:nvPicPr>
          <p:cNvPr descr="a cartoon illustration of a smiling earth with clouds around it (Provided by Tenor)" id="353" name="Google Shape;353;g3c4c43e130b_2_19"/>
          <p:cNvPicPr preferRelativeResize="0"/>
          <p:nvPr/>
        </p:nvPicPr>
        <p:blipFill rotWithShape="1">
          <a:blip r:embed="rId3">
            <a:alphaModFix/>
          </a:blip>
          <a:srcRect b="0" l="0" r="0" t="0"/>
          <a:stretch/>
        </p:blipFill>
        <p:spPr>
          <a:xfrm>
            <a:off x="9501850" y="3509550"/>
            <a:ext cx="3348450" cy="3348450"/>
          </a:xfrm>
          <a:prstGeom prst="rect">
            <a:avLst/>
          </a:prstGeom>
          <a:noFill/>
          <a:ln>
            <a:noFill/>
          </a:ln>
        </p:spPr>
      </p:pic>
      <p:sp>
        <p:nvSpPr>
          <p:cNvPr id="354" name="Google Shape;354;g3c4c43e130b_2_19"/>
          <p:cNvSpPr txBox="1"/>
          <p:nvPr/>
        </p:nvSpPr>
        <p:spPr>
          <a:xfrm>
            <a:off x="94825" y="6006000"/>
            <a:ext cx="116334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1" lang="en-US" sz="3200">
                <a:solidFill>
                  <a:schemeClr val="dk1"/>
                </a:solidFill>
              </a:rPr>
              <a:t>Details in SacEV newsletters or info@SacEV.org</a:t>
            </a:r>
            <a:endParaRPr b="1" sz="3200">
              <a:solidFill>
                <a:schemeClr val="dk1"/>
              </a:solidFill>
            </a:endParaRPr>
          </a:p>
        </p:txBody>
      </p:sp>
      <p:graphicFrame>
        <p:nvGraphicFramePr>
          <p:cNvPr id="355" name="Google Shape;355;g3c4c43e130b_2_19"/>
          <p:cNvGraphicFramePr/>
          <p:nvPr/>
        </p:nvGraphicFramePr>
        <p:xfrm>
          <a:off x="94825" y="1632888"/>
          <a:ext cx="3000000" cy="3000000"/>
        </p:xfrm>
        <a:graphic>
          <a:graphicData uri="http://schemas.openxmlformats.org/drawingml/2006/table">
            <a:tbl>
              <a:tblPr>
                <a:noFill/>
                <a:tableStyleId>{908120D8-BBDC-4BE8-9B49-E2485FC95B2A}</a:tableStyleId>
              </a:tblPr>
              <a:tblGrid>
                <a:gridCol w="5143500"/>
                <a:gridCol w="5143500"/>
              </a:tblGrid>
              <a:tr h="381000">
                <a:tc>
                  <a:txBody>
                    <a:bodyPr/>
                    <a:lstStyle/>
                    <a:p>
                      <a:pPr indent="0" lvl="0" marL="0" rtl="0" algn="l">
                        <a:lnSpc>
                          <a:spcPct val="115000"/>
                        </a:lnSpc>
                        <a:spcBef>
                          <a:spcPts val="1000"/>
                        </a:spcBef>
                        <a:spcAft>
                          <a:spcPts val="0"/>
                        </a:spcAft>
                        <a:buClr>
                          <a:schemeClr val="dk1"/>
                        </a:buClr>
                        <a:buSzPts val="2335"/>
                        <a:buFont typeface="Arial"/>
                        <a:buNone/>
                      </a:pPr>
                      <a:r>
                        <a:rPr b="1" lang="en-US" sz="3943">
                          <a:solidFill>
                            <a:srgbClr val="262626"/>
                          </a:solidFill>
                          <a:latin typeface="Calibri"/>
                          <a:ea typeface="Calibri"/>
                          <a:cs typeface="Calibri"/>
                          <a:sym typeface="Calibri"/>
                        </a:rPr>
                        <a:t>Sac City College</a:t>
                      </a:r>
                      <a:r>
                        <a:rPr lang="en-US" sz="243">
                          <a:solidFill>
                            <a:schemeClr val="dk1"/>
                          </a:solidFill>
                          <a:highlight>
                            <a:schemeClr val="lt1"/>
                          </a:highlight>
                        </a:rPr>
                        <a:t>, </a:t>
                      </a:r>
                      <a:endParaRPr sz="300"/>
                    </a:p>
                  </a:txBody>
                  <a:tcPr marT="91425" marB="91425" marR="91425" marL="91425"/>
                </a:tc>
                <a:tc>
                  <a:txBody>
                    <a:bodyPr/>
                    <a:lstStyle/>
                    <a:p>
                      <a:pPr indent="0" lvl="0" marL="1143000" rtl="0" algn="l">
                        <a:lnSpc>
                          <a:spcPct val="115000"/>
                        </a:lnSpc>
                        <a:spcBef>
                          <a:spcPts val="1000"/>
                        </a:spcBef>
                        <a:spcAft>
                          <a:spcPts val="0"/>
                        </a:spcAft>
                        <a:buClr>
                          <a:schemeClr val="dk1"/>
                        </a:buClr>
                        <a:buSzPts val="2335"/>
                        <a:buFont typeface="Arial"/>
                        <a:buNone/>
                      </a:pPr>
                      <a:r>
                        <a:rPr lang="en-US" sz="3943">
                          <a:solidFill>
                            <a:srgbClr val="262626"/>
                          </a:solidFill>
                          <a:latin typeface="Calibri"/>
                          <a:ea typeface="Calibri"/>
                          <a:cs typeface="Calibri"/>
                          <a:sym typeface="Calibri"/>
                        </a:rPr>
                        <a:t>Tue. Apr 11th</a:t>
                      </a:r>
                      <a:endParaRPr sz="300"/>
                    </a:p>
                  </a:txBody>
                  <a:tcPr marT="91425" marB="91425" marR="91425" marL="91425"/>
                </a:tc>
              </a:tr>
              <a:tr h="381000">
                <a:tc>
                  <a:txBody>
                    <a:bodyPr/>
                    <a:lstStyle/>
                    <a:p>
                      <a:pPr indent="0" lvl="0" marL="0" rtl="0" algn="l">
                        <a:lnSpc>
                          <a:spcPct val="115000"/>
                        </a:lnSpc>
                        <a:spcBef>
                          <a:spcPts val="1000"/>
                        </a:spcBef>
                        <a:spcAft>
                          <a:spcPts val="0"/>
                        </a:spcAft>
                        <a:buClr>
                          <a:schemeClr val="dk1"/>
                        </a:buClr>
                        <a:buSzPts val="2335"/>
                        <a:buFont typeface="Arial"/>
                        <a:buNone/>
                      </a:pPr>
                      <a:r>
                        <a:rPr b="1" lang="en-US" sz="3943">
                          <a:solidFill>
                            <a:srgbClr val="262626"/>
                          </a:solidFill>
                          <a:latin typeface="Calibri"/>
                          <a:ea typeface="Calibri"/>
                          <a:cs typeface="Calibri"/>
                          <a:sym typeface="Calibri"/>
                        </a:rPr>
                        <a:t>Fairytale Town</a:t>
                      </a:r>
                      <a:r>
                        <a:rPr lang="en-US" sz="3943">
                          <a:solidFill>
                            <a:srgbClr val="262626"/>
                          </a:solidFill>
                          <a:latin typeface="Calibri"/>
                          <a:ea typeface="Calibri"/>
                          <a:cs typeface="Calibri"/>
                          <a:sym typeface="Calibri"/>
                        </a:rPr>
                        <a:t>	</a:t>
                      </a:r>
                      <a:endParaRPr sz="300"/>
                    </a:p>
                  </a:txBody>
                  <a:tcPr marT="91425" marB="91425" marR="91425" marL="91425"/>
                </a:tc>
                <a:tc>
                  <a:txBody>
                    <a:bodyPr/>
                    <a:lstStyle/>
                    <a:p>
                      <a:pPr indent="0" lvl="0" marL="1143000" rtl="0" algn="l">
                        <a:lnSpc>
                          <a:spcPct val="115000"/>
                        </a:lnSpc>
                        <a:spcBef>
                          <a:spcPts val="1000"/>
                        </a:spcBef>
                        <a:spcAft>
                          <a:spcPts val="0"/>
                        </a:spcAft>
                        <a:buClr>
                          <a:schemeClr val="dk1"/>
                        </a:buClr>
                        <a:buSzPts val="2335"/>
                        <a:buFont typeface="Arial"/>
                        <a:buNone/>
                      </a:pPr>
                      <a:r>
                        <a:rPr lang="en-US" sz="3943">
                          <a:solidFill>
                            <a:srgbClr val="262626"/>
                          </a:solidFill>
                          <a:latin typeface="Calibri"/>
                          <a:ea typeface="Calibri"/>
                          <a:cs typeface="Calibri"/>
                          <a:sym typeface="Calibri"/>
                        </a:rPr>
                        <a:t>Sat. Apr 18th</a:t>
                      </a:r>
                      <a:endParaRPr sz="300"/>
                    </a:p>
                  </a:txBody>
                  <a:tcPr marT="91425" marB="91425" marR="91425" marL="91425"/>
                </a:tc>
              </a:tr>
              <a:tr h="381000">
                <a:tc>
                  <a:txBody>
                    <a:bodyPr/>
                    <a:lstStyle/>
                    <a:p>
                      <a:pPr indent="0" lvl="0" marL="0" rtl="0" algn="l">
                        <a:lnSpc>
                          <a:spcPct val="115000"/>
                        </a:lnSpc>
                        <a:spcBef>
                          <a:spcPts val="1000"/>
                        </a:spcBef>
                        <a:spcAft>
                          <a:spcPts val="0"/>
                        </a:spcAft>
                        <a:buClr>
                          <a:schemeClr val="dk1"/>
                        </a:buClr>
                        <a:buSzPts val="2335"/>
                        <a:buFont typeface="Arial"/>
                        <a:buNone/>
                      </a:pPr>
                      <a:r>
                        <a:rPr b="1" lang="en-US" sz="3943">
                          <a:solidFill>
                            <a:srgbClr val="262626"/>
                          </a:solidFill>
                          <a:latin typeface="Calibri"/>
                          <a:ea typeface="Calibri"/>
                          <a:cs typeface="Calibri"/>
                          <a:sym typeface="Calibri"/>
                        </a:rPr>
                        <a:t>Cosumnes River College</a:t>
                      </a:r>
                      <a:endParaRPr sz="300"/>
                    </a:p>
                  </a:txBody>
                  <a:tcPr marT="91425" marB="91425" marR="91425" marL="91425"/>
                </a:tc>
                <a:tc>
                  <a:txBody>
                    <a:bodyPr/>
                    <a:lstStyle/>
                    <a:p>
                      <a:pPr indent="0" lvl="0" marL="1085850" rtl="0" algn="l">
                        <a:lnSpc>
                          <a:spcPct val="115000"/>
                        </a:lnSpc>
                        <a:spcBef>
                          <a:spcPts val="1000"/>
                        </a:spcBef>
                        <a:spcAft>
                          <a:spcPts val="0"/>
                        </a:spcAft>
                        <a:buClr>
                          <a:schemeClr val="dk1"/>
                        </a:buClr>
                        <a:buSzPts val="2335"/>
                        <a:buFont typeface="Arial"/>
                        <a:buNone/>
                      </a:pPr>
                      <a:r>
                        <a:rPr lang="en-US" sz="3943">
                          <a:solidFill>
                            <a:srgbClr val="262626"/>
                          </a:solidFill>
                          <a:latin typeface="Calibri"/>
                          <a:ea typeface="Calibri"/>
                          <a:cs typeface="Calibri"/>
                          <a:sym typeface="Calibri"/>
                        </a:rPr>
                        <a:t>Wed. Apr 21st</a:t>
                      </a:r>
                      <a:endParaRPr sz="300"/>
                    </a:p>
                  </a:txBody>
                  <a:tcPr marT="91425" marB="91425" marR="91425" marL="91425"/>
                </a:tc>
              </a:tr>
              <a:tr h="381000">
                <a:tc>
                  <a:txBody>
                    <a:bodyPr/>
                    <a:lstStyle/>
                    <a:p>
                      <a:pPr indent="0" lvl="0" marL="0" rtl="0" algn="l">
                        <a:spcBef>
                          <a:spcPts val="1000"/>
                        </a:spcBef>
                        <a:spcAft>
                          <a:spcPts val="0"/>
                        </a:spcAft>
                        <a:buClr>
                          <a:schemeClr val="dk1"/>
                        </a:buClr>
                        <a:buSzPts val="2160"/>
                        <a:buFont typeface="Arial"/>
                        <a:buNone/>
                      </a:pPr>
                      <a:r>
                        <a:rPr b="1" lang="en-US" sz="3943">
                          <a:solidFill>
                            <a:srgbClr val="262626"/>
                          </a:solidFill>
                          <a:latin typeface="Calibri"/>
                          <a:ea typeface="Calibri"/>
                          <a:cs typeface="Calibri"/>
                          <a:sym typeface="Calibri"/>
                        </a:rPr>
                        <a:t>ECOS Earth Day</a:t>
                      </a:r>
                      <a:endParaRPr sz="300"/>
                    </a:p>
                  </a:txBody>
                  <a:tcPr marT="91425" marB="91425" marR="91425" marL="91425"/>
                </a:tc>
                <a:tc>
                  <a:txBody>
                    <a:bodyPr/>
                    <a:lstStyle/>
                    <a:p>
                      <a:pPr indent="0" lvl="0" marL="1085850" rtl="0" algn="l">
                        <a:spcBef>
                          <a:spcPts val="1000"/>
                        </a:spcBef>
                        <a:spcAft>
                          <a:spcPts val="0"/>
                        </a:spcAft>
                        <a:buClr>
                          <a:schemeClr val="dk1"/>
                        </a:buClr>
                        <a:buSzPts val="2160"/>
                        <a:buFont typeface="Arial"/>
                        <a:buNone/>
                      </a:pPr>
                      <a:r>
                        <a:rPr lang="en-US" sz="3943">
                          <a:solidFill>
                            <a:srgbClr val="262626"/>
                          </a:solidFill>
                          <a:latin typeface="Calibri"/>
                          <a:ea typeface="Calibri"/>
                          <a:cs typeface="Calibri"/>
                          <a:sym typeface="Calibri"/>
                        </a:rPr>
                        <a:t>	Sun, Apr 26th</a:t>
                      </a:r>
                      <a:endParaRPr sz="300"/>
                    </a:p>
                  </a:txBody>
                  <a:tcPr marT="91425" marB="91425" marR="91425" marL="91425"/>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g3cf1c57b585_0_0"/>
          <p:cNvSpPr txBox="1"/>
          <p:nvPr>
            <p:ph type="title"/>
          </p:nvPr>
        </p:nvSpPr>
        <p:spPr>
          <a:xfrm>
            <a:off x="0" y="0"/>
            <a:ext cx="12192000" cy="967800"/>
          </a:xfrm>
          <a:prstGeom prst="rect">
            <a:avLst/>
          </a:prstGeom>
          <a:solidFill>
            <a:srgbClr val="68C075"/>
          </a:solid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0"/>
              </a:spcAft>
              <a:buSzPts val="1800"/>
              <a:buNone/>
            </a:pPr>
            <a:r>
              <a:rPr b="1" lang="en-US"/>
              <a:t>Post Earth Month 2026!</a:t>
            </a:r>
            <a:endParaRPr b="1"/>
          </a:p>
        </p:txBody>
      </p:sp>
      <p:pic>
        <p:nvPicPr>
          <p:cNvPr descr="a cartoon illustration of a smiling earth with clouds around it (Provided by Tenor)" id="362" name="Google Shape;362;g3cf1c57b585_0_0"/>
          <p:cNvPicPr preferRelativeResize="0"/>
          <p:nvPr/>
        </p:nvPicPr>
        <p:blipFill rotWithShape="1">
          <a:blip r:embed="rId3">
            <a:alphaModFix/>
          </a:blip>
          <a:srcRect b="0" l="0" r="0" t="0"/>
          <a:stretch/>
        </p:blipFill>
        <p:spPr>
          <a:xfrm>
            <a:off x="8512700" y="3195750"/>
            <a:ext cx="4117900" cy="4117900"/>
          </a:xfrm>
          <a:prstGeom prst="rect">
            <a:avLst/>
          </a:prstGeom>
          <a:noFill/>
          <a:ln>
            <a:noFill/>
          </a:ln>
        </p:spPr>
      </p:pic>
      <p:sp>
        <p:nvSpPr>
          <p:cNvPr id="363" name="Google Shape;363;g3cf1c57b585_0_0"/>
          <p:cNvSpPr txBox="1"/>
          <p:nvPr/>
        </p:nvSpPr>
        <p:spPr>
          <a:xfrm>
            <a:off x="359300" y="5380500"/>
            <a:ext cx="9066300" cy="1431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Details in SacEV newsletters</a:t>
            </a:r>
            <a:r>
              <a:rPr b="1" lang="en-US" sz="2800">
                <a:solidFill>
                  <a:schemeClr val="dk1"/>
                </a:solidFill>
              </a:rPr>
              <a:t> </a:t>
            </a:r>
            <a:r>
              <a:rPr b="1" i="0" lang="en-US" sz="2800" u="none" cap="none" strike="noStrike">
                <a:solidFill>
                  <a:schemeClr val="dk1"/>
                </a:solidFill>
                <a:latin typeface="Arial"/>
                <a:ea typeface="Arial"/>
                <a:cs typeface="Arial"/>
                <a:sym typeface="Arial"/>
              </a:rPr>
              <a:t>or </a:t>
            </a:r>
            <a:r>
              <a:rPr b="1" i="0" lang="en-US" sz="2800" u="sng" cap="none" strike="noStrike">
                <a:solidFill>
                  <a:schemeClr val="hlink"/>
                </a:solidFill>
                <a:latin typeface="Arial"/>
                <a:ea typeface="Arial"/>
                <a:cs typeface="Arial"/>
                <a:sym typeface="Arial"/>
                <a:hlinkClick r:id="rId4"/>
              </a:rPr>
              <a:t>info@SacEV.org</a:t>
            </a:r>
            <a:endParaRPr b="1" sz="2800">
              <a:solidFill>
                <a:schemeClr val="dk1"/>
              </a:solidFill>
            </a:endParaRPr>
          </a:p>
          <a:p>
            <a:pPr indent="0" lvl="0" marL="0" marR="0" rtl="0" algn="l">
              <a:lnSpc>
                <a:spcPct val="100000"/>
              </a:lnSpc>
              <a:spcBef>
                <a:spcPts val="0"/>
              </a:spcBef>
              <a:spcAft>
                <a:spcPts val="0"/>
              </a:spcAft>
              <a:buClr>
                <a:srgbClr val="000000"/>
              </a:buClr>
              <a:buSzPts val="2800"/>
              <a:buFont typeface="Arial"/>
              <a:buNone/>
            </a:pPr>
            <a:r>
              <a:t/>
            </a:r>
            <a:endParaRPr b="1" sz="2800">
              <a:solidFill>
                <a:schemeClr val="dk1"/>
              </a:solidFill>
            </a:endParaRPr>
          </a:p>
          <a:p>
            <a:pPr indent="0" lvl="0" marL="0" marR="0" rtl="0" algn="l">
              <a:lnSpc>
                <a:spcPct val="100000"/>
              </a:lnSpc>
              <a:spcBef>
                <a:spcPts val="0"/>
              </a:spcBef>
              <a:spcAft>
                <a:spcPts val="0"/>
              </a:spcAft>
              <a:buClr>
                <a:srgbClr val="000000"/>
              </a:buClr>
              <a:buSzPts val="2800"/>
              <a:buFont typeface="Arial"/>
              <a:buNone/>
            </a:pPr>
            <a:r>
              <a:rPr b="0" i="0" lang="en-US" sz="2500" u="none" cap="none" strike="noStrike">
                <a:solidFill>
                  <a:schemeClr val="dk1"/>
                </a:solidFill>
                <a:latin typeface="Arial"/>
                <a:ea typeface="Arial"/>
                <a:cs typeface="Arial"/>
                <a:sym typeface="Arial"/>
              </a:rPr>
              <a:t>*</a:t>
            </a:r>
            <a:r>
              <a:rPr lang="en-US" sz="2500">
                <a:solidFill>
                  <a:schemeClr val="dk1"/>
                </a:solidFill>
              </a:rPr>
              <a:t>w/ChargeAcrossTown       **w/SMUD</a:t>
            </a:r>
            <a:endParaRPr b="0" i="0" sz="2500" u="none" cap="none" strike="noStrike">
              <a:solidFill>
                <a:schemeClr val="dk1"/>
              </a:solidFill>
              <a:latin typeface="Arial"/>
              <a:ea typeface="Arial"/>
              <a:cs typeface="Arial"/>
              <a:sym typeface="Arial"/>
            </a:endParaRPr>
          </a:p>
        </p:txBody>
      </p:sp>
      <p:graphicFrame>
        <p:nvGraphicFramePr>
          <p:cNvPr id="364" name="Google Shape;364;g3cf1c57b585_0_0"/>
          <p:cNvGraphicFramePr/>
          <p:nvPr/>
        </p:nvGraphicFramePr>
        <p:xfrm>
          <a:off x="401850" y="1781725"/>
          <a:ext cx="3000000" cy="3000000"/>
        </p:xfrm>
        <a:graphic>
          <a:graphicData uri="http://schemas.openxmlformats.org/drawingml/2006/table">
            <a:tbl>
              <a:tblPr>
                <a:noFill/>
                <a:tableStyleId>{4A5C92EB-F897-4719-A78A-2647E5EC6054}</a:tableStyleId>
              </a:tblPr>
              <a:tblGrid>
                <a:gridCol w="5086100"/>
                <a:gridCol w="3895125"/>
              </a:tblGrid>
              <a:tr h="536350">
                <a:tc>
                  <a:txBody>
                    <a:bodyPr/>
                    <a:lstStyle/>
                    <a:p>
                      <a:pPr indent="0" lvl="0" marL="0" marR="0" rtl="0" algn="l">
                        <a:lnSpc>
                          <a:spcPct val="115000"/>
                        </a:lnSpc>
                        <a:spcBef>
                          <a:spcPts val="0"/>
                        </a:spcBef>
                        <a:spcAft>
                          <a:spcPts val="0"/>
                        </a:spcAft>
                        <a:buClr>
                          <a:schemeClr val="dk1"/>
                        </a:buClr>
                        <a:buSzPts val="1100"/>
                        <a:buFont typeface="Arial"/>
                        <a:buNone/>
                      </a:pPr>
                      <a:r>
                        <a:rPr b="1" lang="en-US" sz="2500" u="sng" cap="none" strike="noStrike"/>
                        <a:t>Event</a:t>
                      </a:r>
                      <a:endParaRPr b="1" sz="2500" u="sng" cap="none" strike="noStrike"/>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500"/>
                        <a:buFont typeface="Arial"/>
                        <a:buNone/>
                      </a:pPr>
                      <a:r>
                        <a:rPr b="1" lang="en-US" sz="2500" u="sng" cap="none" strike="noStrike"/>
                        <a:t>Date</a:t>
                      </a:r>
                      <a:endParaRPr b="1" sz="2500" u="sng" cap="none" strike="noStrike"/>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594475">
                <a:tc>
                  <a:txBody>
                    <a:bodyPr/>
                    <a:lstStyle/>
                    <a:p>
                      <a:pPr indent="0" lvl="0" marL="0" marR="0" rtl="0" algn="l">
                        <a:lnSpc>
                          <a:spcPct val="100000"/>
                        </a:lnSpc>
                        <a:spcBef>
                          <a:spcPts val="0"/>
                        </a:spcBef>
                        <a:spcAft>
                          <a:spcPts val="0"/>
                        </a:spcAft>
                        <a:buClr>
                          <a:srgbClr val="000000"/>
                        </a:buClr>
                        <a:buSzPts val="2300"/>
                        <a:buFont typeface="Arial"/>
                        <a:buNone/>
                      </a:pPr>
                      <a:r>
                        <a:rPr lang="en-US" sz="2300" u="none" cap="none" strike="noStrike"/>
                        <a:t>Rancho Cordova iFest*	</a:t>
                      </a:r>
                      <a:endParaRPr sz="2300" u="none" cap="none" strike="noStrike"/>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Arial"/>
                        <a:buNone/>
                      </a:pPr>
                      <a:r>
                        <a:rPr lang="en-US" sz="2300" u="none" cap="none" strike="noStrike">
                          <a:solidFill>
                            <a:schemeClr val="dk1"/>
                          </a:solidFill>
                        </a:rPr>
                        <a:t>Saturday, May 9, 5 - 8</a:t>
                      </a:r>
                      <a:endParaRPr sz="2300" u="none" cap="none" strike="noStrike"/>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536350">
                <a:tc>
                  <a:txBody>
                    <a:bodyPr/>
                    <a:lstStyle/>
                    <a:p>
                      <a:pPr indent="0" lvl="0" marL="0" marR="0" rtl="0" algn="l">
                        <a:lnSpc>
                          <a:spcPct val="100000"/>
                        </a:lnSpc>
                        <a:spcBef>
                          <a:spcPts val="0"/>
                        </a:spcBef>
                        <a:spcAft>
                          <a:spcPts val="0"/>
                        </a:spcAft>
                        <a:buClr>
                          <a:srgbClr val="000000"/>
                        </a:buClr>
                        <a:buSzPts val="2300"/>
                        <a:buFont typeface="Arial"/>
                        <a:buNone/>
                      </a:pPr>
                      <a:r>
                        <a:rPr lang="en-US" sz="2300" u="none" cap="none" strike="noStrike"/>
                        <a:t>Arden Fair Mall**</a:t>
                      </a:r>
                      <a:endParaRPr sz="2300" u="none" cap="none" strike="noStrike"/>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Arial"/>
                        <a:buNone/>
                      </a:pPr>
                      <a:r>
                        <a:rPr lang="en-US" sz="2300" u="none" cap="none" strike="noStrike">
                          <a:solidFill>
                            <a:schemeClr val="dk1"/>
                          </a:solidFill>
                        </a:rPr>
                        <a:t>Saturday, July 11</a:t>
                      </a:r>
                      <a:endParaRPr sz="2300" u="none" cap="none" strike="noStrike"/>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536350">
                <a:tc>
                  <a:txBody>
                    <a:bodyPr/>
                    <a:lstStyle/>
                    <a:p>
                      <a:pPr indent="0" lvl="0" marL="0" marR="0" rtl="0" algn="l">
                        <a:lnSpc>
                          <a:spcPct val="100000"/>
                        </a:lnSpc>
                        <a:spcBef>
                          <a:spcPts val="0"/>
                        </a:spcBef>
                        <a:spcAft>
                          <a:spcPts val="0"/>
                        </a:spcAft>
                        <a:buClr>
                          <a:srgbClr val="000000"/>
                        </a:buClr>
                        <a:buSzPts val="2300"/>
                        <a:buFont typeface="Arial"/>
                        <a:buNone/>
                      </a:pPr>
                      <a:r>
                        <a:rPr lang="en-US" sz="2300" u="none" cap="none" strike="noStrike"/>
                        <a:t>North Natomas Farmers Market**</a:t>
                      </a:r>
                      <a:endParaRPr sz="2300" u="none" cap="none" strike="noStrike"/>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300"/>
                        <a:buFont typeface="Arial"/>
                        <a:buNone/>
                      </a:pPr>
                      <a:r>
                        <a:rPr lang="en-US" sz="2300" u="none" cap="none" strike="noStrike"/>
                        <a:t>Saturday, September 19</a:t>
                      </a:r>
                      <a:endParaRPr sz="2300" u="none" cap="none" strike="noStrike"/>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536350">
                <a:tc>
                  <a:txBody>
                    <a:bodyPr/>
                    <a:lstStyle/>
                    <a:p>
                      <a:pPr indent="0" lvl="0" marL="0" marR="0" rtl="0" algn="l">
                        <a:lnSpc>
                          <a:spcPct val="100000"/>
                        </a:lnSpc>
                        <a:spcBef>
                          <a:spcPts val="0"/>
                        </a:spcBef>
                        <a:spcAft>
                          <a:spcPts val="0"/>
                        </a:spcAft>
                        <a:buClr>
                          <a:srgbClr val="000000"/>
                        </a:buClr>
                        <a:buSzPts val="2300"/>
                        <a:buFont typeface="Arial"/>
                        <a:buNone/>
                      </a:pPr>
                      <a:r>
                        <a:rPr lang="en-US" sz="2300" u="none" cap="none" strike="noStrike"/>
                        <a:t>Celebrate North Highlands**</a:t>
                      </a:r>
                      <a:endParaRPr sz="2300" u="none" cap="none" strike="noStrike"/>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300"/>
                        <a:buFont typeface="Arial"/>
                        <a:buNone/>
                      </a:pPr>
                      <a:r>
                        <a:rPr lang="en-US" sz="2300" u="none" cap="none" strike="noStrike"/>
                        <a:t>Sunday, September 27*</a:t>
                      </a:r>
                      <a:endParaRPr sz="2300" u="none" cap="none" strike="noStrike"/>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536350">
                <a:tc>
                  <a:txBody>
                    <a:bodyPr/>
                    <a:lstStyle/>
                    <a:p>
                      <a:pPr indent="0" lvl="0" marL="0" marR="0" rtl="0" algn="l">
                        <a:lnSpc>
                          <a:spcPct val="100000"/>
                        </a:lnSpc>
                        <a:spcBef>
                          <a:spcPts val="0"/>
                        </a:spcBef>
                        <a:spcAft>
                          <a:spcPts val="0"/>
                        </a:spcAft>
                        <a:buClr>
                          <a:srgbClr val="000000"/>
                        </a:buClr>
                        <a:buSzPts val="2300"/>
                        <a:buFont typeface="Arial"/>
                        <a:buNone/>
                      </a:pPr>
                      <a:r>
                        <a:rPr lang="en-US" sz="2300" u="none" cap="none" strike="noStrike"/>
                        <a:t>CA Capital Airshow**</a:t>
                      </a:r>
                      <a:endParaRPr sz="2300" u="none" cap="none" strike="noStrike"/>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300"/>
                        <a:buFont typeface="Arial"/>
                        <a:buNone/>
                      </a:pPr>
                      <a:r>
                        <a:rPr lang="en-US" sz="2300" u="none" cap="none" strike="noStrike"/>
                        <a:t>Sat - Sun, October 10-11</a:t>
                      </a:r>
                      <a:endParaRPr sz="2300" u="none" cap="none" strike="noStrike"/>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g3cf1c57b585_0_51"/>
          <p:cNvSpPr txBox="1"/>
          <p:nvPr>
            <p:ph type="title"/>
          </p:nvPr>
        </p:nvSpPr>
        <p:spPr>
          <a:xfrm>
            <a:off x="0" y="0"/>
            <a:ext cx="12192000" cy="967800"/>
          </a:xfrm>
          <a:prstGeom prst="rect">
            <a:avLst/>
          </a:prstGeom>
          <a:solidFill>
            <a:srgbClr val="68C075"/>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620"/>
              <a:buNone/>
            </a:pPr>
            <a:r>
              <a:rPr b="1" lang="en-US" sz="3580"/>
              <a:t>New Veloz Survey Reveals Which Messages Break Through </a:t>
            </a:r>
            <a:endParaRPr b="1" sz="3580"/>
          </a:p>
        </p:txBody>
      </p:sp>
      <p:sp>
        <p:nvSpPr>
          <p:cNvPr id="371" name="Google Shape;371;g3cf1c57b585_0_51"/>
          <p:cNvSpPr txBox="1"/>
          <p:nvPr/>
        </p:nvSpPr>
        <p:spPr>
          <a:xfrm>
            <a:off x="247975" y="1910200"/>
            <a:ext cx="11382900" cy="4225200"/>
          </a:xfrm>
          <a:prstGeom prst="rect">
            <a:avLst/>
          </a:prstGeom>
          <a:noFill/>
          <a:ln>
            <a:noFill/>
          </a:ln>
        </p:spPr>
        <p:txBody>
          <a:bodyPr anchorCtr="0" anchor="t" bIns="91425" lIns="91425" spcFirstLastPara="1" rIns="91425" wrap="square" tIns="91425">
            <a:spAutoFit/>
          </a:bodyPr>
          <a:lstStyle/>
          <a:p>
            <a:pPr indent="-361950" lvl="0" marL="457200" marR="0" rtl="0" algn="l">
              <a:lnSpc>
                <a:spcPct val="115000"/>
              </a:lnSpc>
              <a:spcBef>
                <a:spcPts val="0"/>
              </a:spcBef>
              <a:spcAft>
                <a:spcPts val="0"/>
              </a:spcAft>
              <a:buClr>
                <a:srgbClr val="555555"/>
              </a:buClr>
              <a:buSzPts val="2100"/>
              <a:buFont typeface="Arial"/>
              <a:buChar char="●"/>
            </a:pPr>
            <a:r>
              <a:rPr b="1" i="0" lang="en-US" sz="2100" u="none" cap="none" strike="noStrike">
                <a:solidFill>
                  <a:srgbClr val="555555"/>
                </a:solidFill>
                <a:highlight>
                  <a:srgbClr val="FFFFFF"/>
                </a:highlight>
                <a:latin typeface="Arial"/>
                <a:ea typeface="Arial"/>
                <a:cs typeface="Arial"/>
                <a:sym typeface="Arial"/>
              </a:rPr>
              <a:t>EVs require less maintenance </a:t>
            </a:r>
            <a:r>
              <a:rPr b="0" i="0" lang="en-US" sz="2100" u="none" cap="none" strike="noStrike">
                <a:solidFill>
                  <a:srgbClr val="555555"/>
                </a:solidFill>
                <a:highlight>
                  <a:srgbClr val="FFFFFF"/>
                </a:highlight>
                <a:latin typeface="Arial"/>
                <a:ea typeface="Arial"/>
                <a:cs typeface="Arial"/>
                <a:sym typeface="Arial"/>
              </a:rPr>
              <a:t>– you will never have to change your oil or get a tune-up</a:t>
            </a:r>
            <a:endParaRPr b="0" i="0" sz="2100" u="none" cap="none" strike="noStrike">
              <a:solidFill>
                <a:srgbClr val="555555"/>
              </a:solidFill>
              <a:highlight>
                <a:srgbClr val="FFFFFF"/>
              </a:highlight>
              <a:latin typeface="Arial"/>
              <a:ea typeface="Arial"/>
              <a:cs typeface="Arial"/>
              <a:sym typeface="Arial"/>
            </a:endParaRPr>
          </a:p>
          <a:p>
            <a:pPr indent="-361950" lvl="0" marL="457200" marR="0" rtl="0" algn="l">
              <a:lnSpc>
                <a:spcPct val="115000"/>
              </a:lnSpc>
              <a:spcBef>
                <a:spcPts val="0"/>
              </a:spcBef>
              <a:spcAft>
                <a:spcPts val="0"/>
              </a:spcAft>
              <a:buClr>
                <a:srgbClr val="555555"/>
              </a:buClr>
              <a:buSzPts val="2100"/>
              <a:buFont typeface="Arial"/>
              <a:buChar char="●"/>
            </a:pPr>
            <a:r>
              <a:rPr b="1" i="0" lang="en-US" sz="2100" u="none" cap="none" strike="noStrike">
                <a:solidFill>
                  <a:srgbClr val="555555"/>
                </a:solidFill>
                <a:highlight>
                  <a:srgbClr val="FFFFFF"/>
                </a:highlight>
                <a:latin typeface="Arial"/>
                <a:ea typeface="Arial"/>
                <a:cs typeface="Arial"/>
                <a:sym typeface="Arial"/>
              </a:rPr>
              <a:t>Charge your EV at home while you sleep </a:t>
            </a:r>
            <a:r>
              <a:rPr b="0" i="0" lang="en-US" sz="2100" u="none" cap="none" strike="noStrike">
                <a:solidFill>
                  <a:srgbClr val="555555"/>
                </a:solidFill>
                <a:highlight>
                  <a:srgbClr val="FFFFFF"/>
                </a:highlight>
                <a:latin typeface="Arial"/>
                <a:ea typeface="Arial"/>
                <a:cs typeface="Arial"/>
                <a:sym typeface="Arial"/>
              </a:rPr>
              <a:t>using a standard home outlet without extra equipment</a:t>
            </a:r>
            <a:endParaRPr b="0" i="0" sz="2100" u="none" cap="none" strike="noStrike">
              <a:solidFill>
                <a:srgbClr val="555555"/>
              </a:solidFill>
              <a:highlight>
                <a:srgbClr val="FFFFFF"/>
              </a:highlight>
              <a:latin typeface="Arial"/>
              <a:ea typeface="Arial"/>
              <a:cs typeface="Arial"/>
              <a:sym typeface="Arial"/>
            </a:endParaRPr>
          </a:p>
          <a:p>
            <a:pPr indent="-361950" lvl="0" marL="457200" marR="0" rtl="0" algn="l">
              <a:lnSpc>
                <a:spcPct val="115000"/>
              </a:lnSpc>
              <a:spcBef>
                <a:spcPts val="0"/>
              </a:spcBef>
              <a:spcAft>
                <a:spcPts val="0"/>
              </a:spcAft>
              <a:buClr>
                <a:srgbClr val="555555"/>
              </a:buClr>
              <a:buSzPts val="2100"/>
              <a:buFont typeface="Arial"/>
              <a:buChar char="●"/>
            </a:pPr>
            <a:r>
              <a:rPr b="1" i="0" lang="en-US" sz="2100" u="none" cap="none" strike="noStrike">
                <a:solidFill>
                  <a:srgbClr val="555555"/>
                </a:solidFill>
                <a:highlight>
                  <a:srgbClr val="FFFFFF"/>
                </a:highlight>
                <a:latin typeface="Arial"/>
                <a:ea typeface="Arial"/>
                <a:cs typeface="Arial"/>
                <a:sym typeface="Arial"/>
              </a:rPr>
              <a:t>Today’s EVs have 300+ miles of range, </a:t>
            </a:r>
            <a:r>
              <a:rPr b="0" i="0" lang="en-US" sz="2100" u="none" cap="none" strike="noStrike">
                <a:solidFill>
                  <a:srgbClr val="555555"/>
                </a:solidFill>
                <a:highlight>
                  <a:srgbClr val="FFFFFF"/>
                </a:highlight>
                <a:latin typeface="Arial"/>
                <a:ea typeface="Arial"/>
                <a:cs typeface="Arial"/>
                <a:sym typeface="Arial"/>
              </a:rPr>
              <a:t>as much as an average gas car</a:t>
            </a:r>
            <a:endParaRPr b="0" i="0" sz="2100" u="none" cap="none" strike="noStrike">
              <a:solidFill>
                <a:srgbClr val="555555"/>
              </a:solidFill>
              <a:highlight>
                <a:srgbClr val="FFFFFF"/>
              </a:highlight>
              <a:latin typeface="Arial"/>
              <a:ea typeface="Arial"/>
              <a:cs typeface="Arial"/>
              <a:sym typeface="Arial"/>
            </a:endParaRPr>
          </a:p>
          <a:p>
            <a:pPr indent="-361950" lvl="0" marL="457200" marR="0" rtl="0" algn="l">
              <a:lnSpc>
                <a:spcPct val="115000"/>
              </a:lnSpc>
              <a:spcBef>
                <a:spcPts val="0"/>
              </a:spcBef>
              <a:spcAft>
                <a:spcPts val="0"/>
              </a:spcAft>
              <a:buClr>
                <a:srgbClr val="555555"/>
              </a:buClr>
              <a:buSzPts val="2100"/>
              <a:buFont typeface="Arial"/>
              <a:buChar char="●"/>
            </a:pPr>
            <a:r>
              <a:rPr b="0" i="0" lang="en-US" sz="2100" u="none" cap="none" strike="noStrike">
                <a:solidFill>
                  <a:srgbClr val="555555"/>
                </a:solidFill>
                <a:highlight>
                  <a:srgbClr val="FFFFFF"/>
                </a:highlight>
                <a:latin typeface="Arial"/>
                <a:ea typeface="Arial"/>
                <a:cs typeface="Arial"/>
                <a:sym typeface="Arial"/>
              </a:rPr>
              <a:t>Skipping the gas station</a:t>
            </a:r>
            <a:r>
              <a:rPr b="1" i="0" lang="en-US" sz="2100" u="none" cap="none" strike="noStrike">
                <a:solidFill>
                  <a:srgbClr val="555555"/>
                </a:solidFill>
                <a:highlight>
                  <a:srgbClr val="FFFFFF"/>
                </a:highlight>
                <a:latin typeface="Arial"/>
                <a:ea typeface="Arial"/>
                <a:cs typeface="Arial"/>
                <a:sym typeface="Arial"/>
              </a:rPr>
              <a:t> saves drivers up to $2,000 per year and up to $10,000 </a:t>
            </a:r>
            <a:r>
              <a:rPr b="0" i="0" lang="en-US" sz="2100" u="none" cap="none" strike="noStrike">
                <a:solidFill>
                  <a:srgbClr val="555555"/>
                </a:solidFill>
                <a:highlight>
                  <a:srgbClr val="FFFFFF"/>
                </a:highlight>
                <a:latin typeface="Arial"/>
                <a:ea typeface="Arial"/>
                <a:cs typeface="Arial"/>
                <a:sym typeface="Arial"/>
              </a:rPr>
              <a:t>over the life of the car</a:t>
            </a:r>
            <a:endParaRPr b="0" i="0" sz="2100" u="none" cap="none" strike="noStrike">
              <a:solidFill>
                <a:srgbClr val="555555"/>
              </a:solidFill>
              <a:highlight>
                <a:srgbClr val="FFFFFF"/>
              </a:highlight>
              <a:latin typeface="Arial"/>
              <a:ea typeface="Arial"/>
              <a:cs typeface="Arial"/>
              <a:sym typeface="Arial"/>
            </a:endParaRPr>
          </a:p>
          <a:p>
            <a:pPr indent="-361950" lvl="0" marL="457200" marR="0" rtl="0" algn="l">
              <a:lnSpc>
                <a:spcPct val="115000"/>
              </a:lnSpc>
              <a:spcBef>
                <a:spcPts val="0"/>
              </a:spcBef>
              <a:spcAft>
                <a:spcPts val="0"/>
              </a:spcAft>
              <a:buClr>
                <a:srgbClr val="555555"/>
              </a:buClr>
              <a:buSzPts val="2100"/>
              <a:buFont typeface="Arial"/>
              <a:buChar char="●"/>
            </a:pPr>
            <a:r>
              <a:rPr b="0" i="0" lang="en-US" sz="2100" u="none" cap="none" strike="noStrike">
                <a:solidFill>
                  <a:srgbClr val="555555"/>
                </a:solidFill>
                <a:highlight>
                  <a:srgbClr val="FFFFFF"/>
                </a:highlight>
                <a:latin typeface="Arial"/>
                <a:ea typeface="Arial"/>
                <a:cs typeface="Arial"/>
                <a:sym typeface="Arial"/>
              </a:rPr>
              <a:t>EVs cost on average </a:t>
            </a:r>
            <a:r>
              <a:rPr b="1" i="0" lang="en-US" sz="2100" u="none" cap="none" strike="noStrike">
                <a:solidFill>
                  <a:srgbClr val="555555"/>
                </a:solidFill>
                <a:highlight>
                  <a:srgbClr val="FFFFFF"/>
                </a:highlight>
                <a:latin typeface="Arial"/>
                <a:ea typeface="Arial"/>
                <a:cs typeface="Arial"/>
                <a:sym typeface="Arial"/>
              </a:rPr>
              <a:t>$15.26 to fully charge </a:t>
            </a:r>
            <a:r>
              <a:rPr b="0" i="0" lang="en-US" sz="2100" u="none" cap="none" strike="noStrike">
                <a:solidFill>
                  <a:srgbClr val="555555"/>
                </a:solidFill>
                <a:highlight>
                  <a:srgbClr val="FFFFFF"/>
                </a:highlight>
                <a:latin typeface="Arial"/>
                <a:ea typeface="Arial"/>
                <a:cs typeface="Arial"/>
                <a:sym typeface="Arial"/>
              </a:rPr>
              <a:t>at home compared to</a:t>
            </a:r>
            <a:r>
              <a:rPr b="1" i="0" lang="en-US" sz="2100" u="none" cap="none" strike="noStrike">
                <a:solidFill>
                  <a:srgbClr val="555555"/>
                </a:solidFill>
                <a:highlight>
                  <a:srgbClr val="FFFFFF"/>
                </a:highlight>
                <a:latin typeface="Arial"/>
                <a:ea typeface="Arial"/>
                <a:cs typeface="Arial"/>
                <a:sym typeface="Arial"/>
              </a:rPr>
              <a:t> $43 to fill a gas tank</a:t>
            </a:r>
            <a:endParaRPr b="1" i="0" sz="2100" u="none" cap="none" strike="noStrike">
              <a:solidFill>
                <a:srgbClr val="555555"/>
              </a:solidFill>
              <a:highlight>
                <a:srgbClr val="FFFFFF"/>
              </a:highlight>
              <a:latin typeface="Arial"/>
              <a:ea typeface="Arial"/>
              <a:cs typeface="Arial"/>
              <a:sym typeface="Arial"/>
            </a:endParaRPr>
          </a:p>
          <a:p>
            <a:pPr indent="-361950" lvl="0" marL="457200" marR="0" rtl="0" algn="l">
              <a:lnSpc>
                <a:spcPct val="115000"/>
              </a:lnSpc>
              <a:spcBef>
                <a:spcPts val="0"/>
              </a:spcBef>
              <a:spcAft>
                <a:spcPts val="0"/>
              </a:spcAft>
              <a:buClr>
                <a:srgbClr val="555555"/>
              </a:buClr>
              <a:buSzPts val="2100"/>
              <a:buFont typeface="Arial"/>
              <a:buChar char="●"/>
            </a:pPr>
            <a:r>
              <a:rPr b="0" i="0" lang="en-US" sz="2100" u="none" cap="none" strike="noStrike">
                <a:solidFill>
                  <a:srgbClr val="555555"/>
                </a:solidFill>
                <a:highlight>
                  <a:srgbClr val="FFFFFF"/>
                </a:highlight>
                <a:latin typeface="Arial"/>
                <a:ea typeface="Arial"/>
                <a:cs typeface="Arial"/>
                <a:sym typeface="Arial"/>
              </a:rPr>
              <a:t>EVs can easily handle weekend trips and longer drives with today’s </a:t>
            </a:r>
            <a:r>
              <a:rPr b="1" i="0" lang="en-US" sz="2100" u="none" cap="none" strike="noStrike">
                <a:solidFill>
                  <a:srgbClr val="555555"/>
                </a:solidFill>
                <a:highlight>
                  <a:srgbClr val="FFFFFF"/>
                </a:highlight>
                <a:latin typeface="Arial"/>
                <a:ea typeface="Arial"/>
                <a:cs typeface="Arial"/>
                <a:sym typeface="Arial"/>
              </a:rPr>
              <a:t>expanded public charging network</a:t>
            </a:r>
            <a:endParaRPr b="1" i="0" sz="2100" u="none" cap="none" strike="noStrike">
              <a:solidFill>
                <a:srgbClr val="555555"/>
              </a:solidFill>
              <a:highlight>
                <a:srgbClr val="FFFFFF"/>
              </a:highlight>
              <a:latin typeface="Arial"/>
              <a:ea typeface="Arial"/>
              <a:cs typeface="Arial"/>
              <a:sym typeface="Arial"/>
            </a:endParaRPr>
          </a:p>
          <a:p>
            <a:pPr indent="-361950" lvl="0" marL="457200" marR="0" rtl="0" algn="l">
              <a:lnSpc>
                <a:spcPct val="115000"/>
              </a:lnSpc>
              <a:spcBef>
                <a:spcPts val="0"/>
              </a:spcBef>
              <a:spcAft>
                <a:spcPts val="0"/>
              </a:spcAft>
              <a:buClr>
                <a:srgbClr val="555555"/>
              </a:buClr>
              <a:buSzPts val="2100"/>
              <a:buFont typeface="Arial"/>
              <a:buChar char="●"/>
            </a:pPr>
            <a:r>
              <a:rPr b="1" i="0" lang="en-US" sz="2100" u="none" cap="none" strike="noStrike">
                <a:solidFill>
                  <a:srgbClr val="555555"/>
                </a:solidFill>
                <a:highlight>
                  <a:srgbClr val="FFFFFF"/>
                </a:highlight>
                <a:latin typeface="Arial"/>
                <a:ea typeface="Arial"/>
                <a:cs typeface="Arial"/>
                <a:sym typeface="Arial"/>
              </a:rPr>
              <a:t>EVs come in a wide range of models: </a:t>
            </a:r>
            <a:r>
              <a:rPr b="0" i="0" lang="en-US" sz="2100" u="none" cap="none" strike="noStrike">
                <a:solidFill>
                  <a:srgbClr val="555555"/>
                </a:solidFill>
                <a:highlight>
                  <a:srgbClr val="FFFFFF"/>
                </a:highlight>
                <a:latin typeface="Arial"/>
                <a:ea typeface="Arial"/>
                <a:cs typeface="Arial"/>
                <a:sym typeface="Arial"/>
              </a:rPr>
              <a:t>sedan, SUV, truck, crossover, all-wheel drives, and more</a:t>
            </a:r>
            <a:endParaRPr b="1" i="0" sz="2700" u="none" cap="none" strike="noStrike">
              <a:solidFill>
                <a:srgbClr val="555555"/>
              </a:solidFill>
              <a:highlight>
                <a:srgbClr val="FFFFFF"/>
              </a:highlight>
              <a:latin typeface="Arial"/>
              <a:ea typeface="Arial"/>
              <a:cs typeface="Arial"/>
              <a:sym typeface="Arial"/>
            </a:endParaRPr>
          </a:p>
        </p:txBody>
      </p:sp>
      <p:sp>
        <p:nvSpPr>
          <p:cNvPr id="372" name="Google Shape;372;g3cf1c57b585_0_51"/>
          <p:cNvSpPr txBox="1"/>
          <p:nvPr/>
        </p:nvSpPr>
        <p:spPr>
          <a:xfrm>
            <a:off x="154050" y="1186725"/>
            <a:ext cx="10658700" cy="569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800"/>
              </a:spcAft>
              <a:buClr>
                <a:srgbClr val="000000"/>
              </a:buClr>
              <a:buSzPts val="2500"/>
              <a:buFont typeface="Arial"/>
              <a:buNone/>
            </a:pPr>
            <a:r>
              <a:rPr b="1" i="0" lang="en-US" sz="2500" u="none" cap="none" strike="noStrike">
                <a:solidFill>
                  <a:srgbClr val="555555"/>
                </a:solidFill>
                <a:highlight>
                  <a:srgbClr val="FFFFFF"/>
                </a:highlight>
                <a:latin typeface="Arial"/>
                <a:ea typeface="Arial"/>
                <a:cs typeface="Arial"/>
                <a:sym typeface="Arial"/>
              </a:rPr>
              <a:t>Most motivating EV messages:</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g3c4c43e130b_1_21"/>
          <p:cNvSpPr txBox="1"/>
          <p:nvPr>
            <p:ph type="title"/>
          </p:nvPr>
        </p:nvSpPr>
        <p:spPr>
          <a:xfrm>
            <a:off x="0" y="0"/>
            <a:ext cx="12192000" cy="967800"/>
          </a:xfrm>
          <a:prstGeom prst="rect">
            <a:avLst/>
          </a:prstGeom>
          <a:solidFill>
            <a:srgbClr val="68C075"/>
          </a:solid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0"/>
              </a:spcAft>
              <a:buSzPts val="1800"/>
              <a:buNone/>
            </a:pPr>
            <a:r>
              <a:rPr b="1" lang="en-US"/>
              <a:t>Mar 2026</a:t>
            </a:r>
            <a:endParaRPr b="1"/>
          </a:p>
        </p:txBody>
      </p:sp>
      <p:sp>
        <p:nvSpPr>
          <p:cNvPr id="379" name="Google Shape;379;g3c4c43e130b_1_21"/>
          <p:cNvSpPr txBox="1"/>
          <p:nvPr>
            <p:ph idx="1" type="body"/>
          </p:nvPr>
        </p:nvSpPr>
        <p:spPr>
          <a:xfrm>
            <a:off x="219300" y="3202950"/>
            <a:ext cx="10902600" cy="3460200"/>
          </a:xfrm>
          <a:prstGeom prst="rect">
            <a:avLst/>
          </a:prstGeom>
          <a:noFill/>
          <a:ln>
            <a:noFill/>
          </a:ln>
        </p:spPr>
        <p:txBody>
          <a:bodyPr anchorCtr="0" anchor="t" bIns="45700" lIns="91425" spcFirstLastPara="1" rIns="91425" wrap="square" tIns="45700">
            <a:normAutofit fontScale="62500" lnSpcReduction="10000"/>
          </a:bodyPr>
          <a:lstStyle/>
          <a:p>
            <a:pPr indent="0" lvl="0" marL="0" rtl="0" algn="l">
              <a:lnSpc>
                <a:spcPct val="100000"/>
              </a:lnSpc>
              <a:spcBef>
                <a:spcPts val="2000"/>
              </a:spcBef>
              <a:spcAft>
                <a:spcPts val="0"/>
              </a:spcAft>
              <a:buSzPct val="40579"/>
              <a:buNone/>
            </a:pPr>
            <a:r>
              <a:rPr b="1" lang="en-US" sz="5322"/>
              <a:t>Get the free newsletter about region EV news and event: </a:t>
            </a:r>
            <a:r>
              <a:rPr b="1" lang="en-US" sz="5322"/>
              <a:t> </a:t>
            </a:r>
            <a:r>
              <a:rPr lang="en-US" sz="5322"/>
              <a:t>https://www.SacEVA/</a:t>
            </a:r>
            <a:endParaRPr sz="5322"/>
          </a:p>
          <a:p>
            <a:pPr indent="0" lvl="0" marL="0" rtl="0" algn="l">
              <a:lnSpc>
                <a:spcPct val="100000"/>
              </a:lnSpc>
              <a:spcBef>
                <a:spcPts val="2000"/>
              </a:spcBef>
              <a:spcAft>
                <a:spcPts val="0"/>
              </a:spcAft>
              <a:buSzPct val="40579"/>
              <a:buNone/>
            </a:pPr>
            <a:r>
              <a:rPr b="1" lang="en-US" sz="5322"/>
              <a:t>General questions or request/join an EVent:  Info@SacEV.org</a:t>
            </a:r>
            <a:endParaRPr b="1" sz="5322"/>
          </a:p>
          <a:p>
            <a:pPr indent="0" lvl="0" marL="0" rtl="0" algn="l">
              <a:lnSpc>
                <a:spcPct val="100000"/>
              </a:lnSpc>
              <a:spcBef>
                <a:spcPts val="2000"/>
              </a:spcBef>
              <a:spcAft>
                <a:spcPts val="0"/>
              </a:spcAft>
              <a:buSzPts val="1350"/>
              <a:buNone/>
            </a:pPr>
            <a:r>
              <a:t/>
            </a:r>
            <a:endParaRPr b="1" sz="414"/>
          </a:p>
          <a:p>
            <a:pPr indent="0" lvl="0" marL="0" rtl="0" algn="l">
              <a:lnSpc>
                <a:spcPct val="100000"/>
              </a:lnSpc>
              <a:spcBef>
                <a:spcPts val="2000"/>
              </a:spcBef>
              <a:spcAft>
                <a:spcPts val="0"/>
              </a:spcAft>
              <a:buSzPct val="50568"/>
              <a:buNone/>
            </a:pPr>
            <a:r>
              <a:rPr lang="en-US" sz="4271"/>
              <a:t>Craig Stevenson   Craig.Stevenson@</a:t>
            </a:r>
            <a:r>
              <a:rPr lang="en-US" sz="4271"/>
              <a:t>SacEV</a:t>
            </a:r>
            <a:r>
              <a:rPr lang="en-US" sz="4271"/>
              <a:t>.org</a:t>
            </a:r>
            <a:endParaRPr sz="4271"/>
          </a:p>
          <a:p>
            <a:pPr indent="0" lvl="0" marL="0" rtl="0" algn="l">
              <a:lnSpc>
                <a:spcPct val="100000"/>
              </a:lnSpc>
              <a:spcBef>
                <a:spcPts val="2000"/>
              </a:spcBef>
              <a:spcAft>
                <a:spcPts val="0"/>
              </a:spcAft>
              <a:buSzPct val="50568"/>
              <a:buNone/>
            </a:pPr>
            <a:r>
              <a:rPr lang="en-US" sz="4271"/>
              <a:t>Guy Hall   Guy.Hall@</a:t>
            </a:r>
            <a:r>
              <a:rPr lang="en-US" sz="4271"/>
              <a:t>SacEV.org</a:t>
            </a:r>
            <a:endParaRPr sz="4271"/>
          </a:p>
        </p:txBody>
      </p:sp>
      <p:sp>
        <p:nvSpPr>
          <p:cNvPr id="380" name="Google Shape;380;g3c4c43e130b_1_21"/>
          <p:cNvSpPr txBox="1"/>
          <p:nvPr/>
        </p:nvSpPr>
        <p:spPr>
          <a:xfrm>
            <a:off x="7616649" y="1608231"/>
            <a:ext cx="4252800" cy="954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Connect with </a:t>
            </a:r>
            <a:r>
              <a:rPr b="1" lang="en-US" sz="2800"/>
              <a:t>SacEVA at </a:t>
            </a:r>
            <a:r>
              <a:rPr b="1" i="0" lang="en-US" sz="2800" u="none" cap="none" strike="noStrike">
                <a:solidFill>
                  <a:srgbClr val="000000"/>
                </a:solidFill>
                <a:latin typeface="Arial"/>
                <a:ea typeface="Arial"/>
                <a:cs typeface="Arial"/>
                <a:sym typeface="Arial"/>
              </a:rPr>
              <a:t>info@SacEV.org</a:t>
            </a:r>
            <a:endParaRPr b="0" i="0" sz="1800" u="none" cap="none" strike="noStrike">
              <a:solidFill>
                <a:srgbClr val="000000"/>
              </a:solidFill>
              <a:latin typeface="Calibri"/>
              <a:ea typeface="Calibri"/>
              <a:cs typeface="Calibri"/>
              <a:sym typeface="Calibri"/>
            </a:endParaRPr>
          </a:p>
        </p:txBody>
      </p:sp>
      <p:pic>
        <p:nvPicPr>
          <p:cNvPr id="381" name="Google Shape;381;g3c4c43e130b_1_21" title="EVA-logo.png"/>
          <p:cNvPicPr preferRelativeResize="0"/>
          <p:nvPr/>
        </p:nvPicPr>
        <p:blipFill rotWithShape="1">
          <a:blip r:embed="rId3">
            <a:alphaModFix/>
          </a:blip>
          <a:srcRect b="0" l="0" r="0" t="0"/>
          <a:stretch/>
        </p:blipFill>
        <p:spPr>
          <a:xfrm>
            <a:off x="219298" y="1406200"/>
            <a:ext cx="6037949" cy="16981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g3d05f6b1374_0_32"/>
          <p:cNvSpPr txBox="1"/>
          <p:nvPr>
            <p:ph type="title"/>
          </p:nvPr>
        </p:nvSpPr>
        <p:spPr>
          <a:xfrm>
            <a:off x="0" y="0"/>
            <a:ext cx="12192000" cy="967800"/>
          </a:xfrm>
          <a:prstGeom prst="rect">
            <a:avLst/>
          </a:prstGeom>
          <a:solidFill>
            <a:srgbClr val="68C075"/>
          </a:solid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0"/>
              </a:spcAft>
              <a:buSzPts val="1800"/>
              <a:buNone/>
            </a:pPr>
            <a:r>
              <a:rPr b="1" lang="en-US"/>
              <a:t>Mar 2026</a:t>
            </a:r>
            <a:endParaRPr b="1"/>
          </a:p>
        </p:txBody>
      </p:sp>
      <p:pic>
        <p:nvPicPr>
          <p:cNvPr id="388" name="Google Shape;388;g3d05f6b1374_0_32" title="EVA-logo.png"/>
          <p:cNvPicPr preferRelativeResize="0"/>
          <p:nvPr/>
        </p:nvPicPr>
        <p:blipFill rotWithShape="1">
          <a:blip r:embed="rId3">
            <a:alphaModFix/>
          </a:blip>
          <a:srcRect b="0" l="0" r="0" t="0"/>
          <a:stretch/>
        </p:blipFill>
        <p:spPr>
          <a:xfrm>
            <a:off x="325627" y="2177050"/>
            <a:ext cx="10846648" cy="305062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g3d05f6b1374_0_17"/>
          <p:cNvSpPr txBox="1"/>
          <p:nvPr>
            <p:ph type="title"/>
          </p:nvPr>
        </p:nvSpPr>
        <p:spPr>
          <a:xfrm>
            <a:off x="0" y="0"/>
            <a:ext cx="12192000" cy="967800"/>
          </a:xfrm>
          <a:prstGeom prst="rect">
            <a:avLst/>
          </a:prstGeom>
          <a:solidFill>
            <a:srgbClr val="68C075"/>
          </a:solid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SzPct val="42857"/>
              <a:buNone/>
            </a:pPr>
            <a:r>
              <a:rPr b="1" lang="en-US"/>
              <a:t>Hundreds of Thousands of Lightly Used EVs About to Hit US Market</a:t>
            </a:r>
            <a:endParaRPr b="1"/>
          </a:p>
        </p:txBody>
      </p:sp>
      <p:pic>
        <p:nvPicPr>
          <p:cNvPr descr="a cartoon illustration of a smiling earth with clouds around it (Provided by Tenor)" id="395" name="Google Shape;395;g3d05f6b1374_0_17"/>
          <p:cNvPicPr preferRelativeResize="0"/>
          <p:nvPr/>
        </p:nvPicPr>
        <p:blipFill rotWithShape="1">
          <a:blip r:embed="rId3">
            <a:alphaModFix/>
          </a:blip>
          <a:srcRect b="0" l="0" r="0" t="0"/>
          <a:stretch/>
        </p:blipFill>
        <p:spPr>
          <a:xfrm>
            <a:off x="8512700" y="3195750"/>
            <a:ext cx="4117900" cy="4117900"/>
          </a:xfrm>
          <a:prstGeom prst="rect">
            <a:avLst/>
          </a:prstGeom>
          <a:noFill/>
          <a:ln>
            <a:noFill/>
          </a:ln>
        </p:spPr>
      </p:pic>
      <p:sp>
        <p:nvSpPr>
          <p:cNvPr id="396" name="Google Shape;396;g3d05f6b1374_0_17"/>
          <p:cNvSpPr txBox="1"/>
          <p:nvPr/>
        </p:nvSpPr>
        <p:spPr>
          <a:xfrm>
            <a:off x="483050" y="1978075"/>
            <a:ext cx="8347500" cy="364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750">
                <a:solidFill>
                  <a:srgbClr val="505050"/>
                </a:solidFill>
                <a:highlight>
                  <a:srgbClr val="FFFFFF"/>
                </a:highlight>
              </a:rPr>
              <a:t>More than 300,000 EVs are expected to come off lease in 2026 alone, and they are about to flood the used car market” </a:t>
            </a:r>
            <a:endParaRPr sz="3750">
              <a:solidFill>
                <a:srgbClr val="505050"/>
              </a:solidFill>
              <a:highlight>
                <a:srgbClr val="FFFFFF"/>
              </a:highlight>
            </a:endParaRPr>
          </a:p>
          <a:p>
            <a:pPr indent="0" lvl="0" marL="0" rtl="0" algn="l">
              <a:spcBef>
                <a:spcPts val="0"/>
              </a:spcBef>
              <a:spcAft>
                <a:spcPts val="0"/>
              </a:spcAft>
              <a:buNone/>
            </a:pPr>
            <a:r>
              <a:t/>
            </a:r>
            <a:endParaRPr sz="3750">
              <a:solidFill>
                <a:srgbClr val="505050"/>
              </a:solidFill>
              <a:highlight>
                <a:srgbClr val="FFFFFF"/>
              </a:highlight>
            </a:endParaRPr>
          </a:p>
          <a:p>
            <a:pPr indent="0" lvl="0" marL="0" rtl="0" algn="r">
              <a:spcBef>
                <a:spcPts val="0"/>
              </a:spcBef>
              <a:spcAft>
                <a:spcPts val="0"/>
              </a:spcAft>
              <a:buNone/>
            </a:pPr>
            <a:r>
              <a:rPr lang="en-US" sz="3750">
                <a:solidFill>
                  <a:srgbClr val="505050"/>
                </a:solidFill>
                <a:highlight>
                  <a:srgbClr val="FFFFFF"/>
                </a:highlight>
              </a:rPr>
              <a:t>Simran Rastogi, </a:t>
            </a:r>
            <a:r>
              <a:rPr i="1" lang="en-US" sz="3750">
                <a:solidFill>
                  <a:srgbClr val="4499CC"/>
                </a:solidFill>
                <a:highlight>
                  <a:srgbClr val="FFFFFF"/>
                </a:highlight>
                <a:uFill>
                  <a:noFill/>
                </a:uFill>
                <a:hlinkClick r:id="rId4">
                  <a:extLst>
                    <a:ext uri="{A12FA001-AC4F-418D-AE19-62706E023703}">
                      <ahyp:hlinkClr val="tx"/>
                    </a:ext>
                  </a:extLst>
                </a:hlinkClick>
              </a:rPr>
              <a:t>Autoblog</a:t>
            </a:r>
            <a:endParaRPr sz="3800"/>
          </a:p>
        </p:txBody>
      </p:sp>
    </p:spTree>
  </p:cSld>
  <p:clrMapOvr>
    <a:masterClrMapping/>
  </p:clrMapOvr>
</p:sld>
</file>

<file path=ppt/theme/theme1.xml><?xml version="1.0" encoding="utf-8"?>
<a:theme xmlns:a="http://schemas.openxmlformats.org/drawingml/2006/main" xmlns:r="http://schemas.openxmlformats.org/officeDocument/2006/relationships" name="Spectrum">
  <a:themeElements>
    <a:clrScheme name="Waveform">
      <a:dk1>
        <a:srgbClr val="000000"/>
      </a:dk1>
      <a:lt1>
        <a:srgbClr val="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DFA79B919A0B8478C29D3DE00C6ECE6" ma:contentTypeVersion="18" ma:contentTypeDescription="Create a new document." ma:contentTypeScope="" ma:versionID="156c3b9b6683724c7859e4d61b9b0a29">
  <xsd:schema xmlns:xsd="http://www.w3.org/2001/XMLSchema" xmlns:xs="http://www.w3.org/2001/XMLSchema" xmlns:p="http://schemas.microsoft.com/office/2006/metadata/properties" xmlns:ns1="http://schemas.microsoft.com/sharepoint/v3" xmlns:ns2="b62e368a-74b9-48f5-825e-eb8b9af9426b" xmlns:ns3="53df2eb8-4b13-4555-8a42-28891f1d9699" targetNamespace="http://schemas.microsoft.com/office/2006/metadata/properties" ma:root="true" ma:fieldsID="4d9a212dec48162696b84208b3aa8388" ns1:_="" ns2:_="" ns3:_="">
    <xsd:import namespace="http://schemas.microsoft.com/sharepoint/v3"/>
    <xsd:import namespace="b62e368a-74b9-48f5-825e-eb8b9af9426b"/>
    <xsd:import namespace="53df2eb8-4b13-4555-8a42-28891f1d9699"/>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1:_ip_UnifiedCompliancePolicyProperties" minOccurs="0"/>
                <xsd:element ref="ns1:_ip_UnifiedCompliancePolicyUIAction" minOccurs="0"/>
                <xsd:element ref="ns2:Yea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2e368a-74b9-48f5-825e-eb8b9af9426b" elementFormDefault="qualified">
    <xsd:import namespace="http://schemas.microsoft.com/office/2006/documentManagement/types"/>
    <xsd:import namespace="http://schemas.microsoft.com/office/infopath/2007/PartnerControls"/>
    <xsd:element name="Owner" ma:index="8" nillable="true" ma:displayName="Owner" ma:description="A people column to identify the person or group responsible for the document." ma:format="Dropdown" ma:list="UserInfo" ma:SharePointGroup="0" ma:internalName="Owne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4629049e-5c2b-40d3-852d-dd3005aeaebb"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element name="Year" ma:index="25" nillable="true" ma:displayName="Year" ma:format="Dropdown" ma:internalName="Year">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3df2eb8-4b13-4555-8a42-28891f1d9699"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f9fc7c3-09e3-4e86-9f33-644d5e3f234d}" ma:internalName="TaxCatchAll" ma:showField="CatchAllData" ma:web="53df2eb8-4b13-4555-8a42-28891f1d96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b62e368a-74b9-48f5-825e-eb8b9af9426b">
      <Terms xmlns="http://schemas.microsoft.com/office/infopath/2007/PartnerControls"/>
    </lcf76f155ced4ddcb4097134ff3c332f>
    <TaxCatchAll xmlns="53df2eb8-4b13-4555-8a42-28891f1d9699" xsi:nil="true"/>
    <_ip_UnifiedCompliancePolicyProperties xmlns="http://schemas.microsoft.com/sharepoint/v3" xsi:nil="true"/>
    <Year xmlns="b62e368a-74b9-48f5-825e-eb8b9af9426b" xsi:nil="true"/>
    <Owner xmlns="b62e368a-74b9-48f5-825e-eb8b9af9426b">
      <UserInfo>
        <DisplayName/>
        <AccountId xsi:nil="true"/>
        <AccountType/>
      </UserInfo>
    </Owner>
  </documentManagement>
</p:properties>
</file>

<file path=customXml/itemProps1.xml><?xml version="1.0" encoding="utf-8"?>
<ds:datastoreItem xmlns:ds="http://schemas.openxmlformats.org/officeDocument/2006/customXml" ds:itemID="{9711E316-D97B-448E-873F-8F8122C75162}"/>
</file>

<file path=customXml/itemProps2.xml><?xml version="1.0" encoding="utf-8"?>
<ds:datastoreItem xmlns:ds="http://schemas.openxmlformats.org/officeDocument/2006/customXml" ds:itemID="{DC5947B8-841E-46AA-8892-92CE601677C9}"/>
</file>

<file path=customXml/itemProps3.xml><?xml version="1.0" encoding="utf-8"?>
<ds:datastoreItem xmlns:ds="http://schemas.openxmlformats.org/officeDocument/2006/customXml" ds:itemID="{42C463D5-8A25-4E29-96E5-7E00A4F46382}"/>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Guy Hall</dc:creator>
  <dcterms:created xsi:type="dcterms:W3CDTF">2012-01-21T04:39:04Z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0x0101003DFA79B919A0B8478C29D3DE00C6ECE6</vt:lpwstr>
  </property>
</Properties>
</file>